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4" r:id="rId4"/>
    <p:sldId id="267" r:id="rId5"/>
    <p:sldId id="268" r:id="rId6"/>
    <p:sldId id="260" r:id="rId7"/>
    <p:sldId id="269" r:id="rId8"/>
    <p:sldId id="270" r:id="rId9"/>
    <p:sldId id="266" r:id="rId10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CCFFFF"/>
    <a:srgbClr val="CEA3EF"/>
    <a:srgbClr val="DBBBF3"/>
    <a:srgbClr val="E5C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BCAAD-80AC-4057-853E-4E9D9AA9A127}" type="datetimeFigureOut">
              <a:rPr lang="th-TH" smtClean="0"/>
              <a:t>24/01/62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BA006-9FFD-4913-BC3B-9A3DE70E0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1587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5CDC8-5C24-4F01-9021-A845191DA4F9}" type="datetimeFigureOut">
              <a:rPr lang="th-TH" smtClean="0"/>
              <a:t>24/01/62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234E4-CA3B-45CC-8802-B786229EC9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41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201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0B8-B9AD-4C58-9DBB-11741F544B47}" type="datetimeFigureOut">
              <a:rPr lang="th-TH" smtClean="0"/>
              <a:pPr/>
              <a:t>24/01/62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394B-25D1-4B0C-8C6B-A1CA6A43E9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0B8-B9AD-4C58-9DBB-11741F544B47}" type="datetimeFigureOut">
              <a:rPr lang="th-TH" smtClean="0"/>
              <a:pPr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394B-25D1-4B0C-8C6B-A1CA6A43E9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0B8-B9AD-4C58-9DBB-11741F544B47}" type="datetimeFigureOut">
              <a:rPr lang="th-TH" smtClean="0"/>
              <a:pPr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394B-25D1-4B0C-8C6B-A1CA6A43E9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0B8-B9AD-4C58-9DBB-11741F544B47}" type="datetimeFigureOut">
              <a:rPr lang="th-TH" smtClean="0"/>
              <a:pPr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394B-25D1-4B0C-8C6B-A1CA6A43E9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0B8-B9AD-4C58-9DBB-11741F544B47}" type="datetimeFigureOut">
              <a:rPr lang="th-TH" smtClean="0"/>
              <a:pPr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394B-25D1-4B0C-8C6B-A1CA6A43E9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0B8-B9AD-4C58-9DBB-11741F544B47}" type="datetimeFigureOut">
              <a:rPr lang="th-TH" smtClean="0"/>
              <a:pPr/>
              <a:t>24/01/62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394B-25D1-4B0C-8C6B-A1CA6A43E9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0B8-B9AD-4C58-9DBB-11741F544B47}" type="datetimeFigureOut">
              <a:rPr lang="th-TH" smtClean="0"/>
              <a:pPr/>
              <a:t>24/01/62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394B-25D1-4B0C-8C6B-A1CA6A43E9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0B8-B9AD-4C58-9DBB-11741F544B47}" type="datetimeFigureOut">
              <a:rPr lang="th-TH" smtClean="0"/>
              <a:pPr/>
              <a:t>24/01/62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394B-25D1-4B0C-8C6B-A1CA6A43E9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0B8-B9AD-4C58-9DBB-11741F544B47}" type="datetimeFigureOut">
              <a:rPr lang="th-TH" smtClean="0"/>
              <a:pPr/>
              <a:t>24/01/62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394B-25D1-4B0C-8C6B-A1CA6A43E9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0B8-B9AD-4C58-9DBB-11741F544B47}" type="datetimeFigureOut">
              <a:rPr lang="th-TH" smtClean="0"/>
              <a:pPr/>
              <a:t>24/01/62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394B-25D1-4B0C-8C6B-A1CA6A43E9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0B8-B9AD-4C58-9DBB-11741F544B47}" type="datetimeFigureOut">
              <a:rPr lang="th-TH" smtClean="0"/>
              <a:pPr/>
              <a:t>24/01/62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16394B-25D1-4B0C-8C6B-A1CA6A43E9A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7000">
              <a:srgbClr val="CEA3EF">
                <a:lumMod val="100000"/>
              </a:srgbClr>
            </a:gs>
            <a:gs pos="100000">
              <a:srgbClr val="7030A0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2B0B8-B9AD-4C58-9DBB-11741F544B47}" type="datetimeFigureOut">
              <a:rPr lang="th-TH" smtClean="0"/>
              <a:pPr/>
              <a:t>24/01/62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16394B-25D1-4B0C-8C6B-A1CA6A43E9A2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463613"/>
              </p:ext>
            </p:extLst>
          </p:nvPr>
        </p:nvGraphicFramePr>
        <p:xfrm>
          <a:off x="484312" y="2708920"/>
          <a:ext cx="8264152" cy="194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038"/>
                <a:gridCol w="2066038"/>
                <a:gridCol w="2456591"/>
                <a:gridCol w="1675485"/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การดำเนินงาน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ต.ค.๖๑ – ก.ย.๖๒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80494"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แผนงานด้านป้องกัน</a:t>
                      </a:r>
                      <a:r>
                        <a:rPr lang="th-TH" sz="2400" b="1" dirty="0" err="1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8049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๑. ระดับอุดมศึกษา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๑ แห่ง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๑</a:t>
                      </a:r>
                      <a:r>
                        <a:rPr lang="th-TH" sz="2400" b="1" baseline="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แห่ง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สี่เหลี่ยมผืนผ้ามุมมน 2"/>
          <p:cNvSpPr/>
          <p:nvPr/>
        </p:nvSpPr>
        <p:spPr>
          <a:xfrm>
            <a:off x="684774" y="1196752"/>
            <a:ext cx="7995743" cy="11237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รายงานความก้าวหน้า</a:t>
            </a:r>
            <a:r>
              <a:rPr lang="th-TH" sz="3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การดำเนินงานตาม</a:t>
            </a:r>
            <a:r>
              <a:rPr lang="th-TH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แผนปฏิบัติการป้องกัน</a:t>
            </a:r>
          </a:p>
          <a:p>
            <a:pPr algn="ctr"/>
            <a:r>
              <a:rPr lang="th-TH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และแก้ไขปัญหา</a:t>
            </a:r>
            <a:r>
              <a:rPr lang="th-TH" sz="3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</a:t>
            </a:r>
            <a:r>
              <a:rPr lang="th-TH" sz="3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เสพ</a:t>
            </a:r>
            <a:r>
              <a:rPr lang="th-TH" sz="3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ติด</a:t>
            </a:r>
            <a:r>
              <a:rPr lang="th-TH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ปี พ.ศ.๒๕๖๒ </a:t>
            </a:r>
            <a:r>
              <a:rPr lang="th-TH" sz="3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มหาวิทยาลัยราช</a:t>
            </a:r>
            <a:r>
              <a:rPr lang="th-TH" sz="3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3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สวน</a:t>
            </a:r>
            <a:r>
              <a:rPr lang="th-TH" sz="3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สุนัน</a:t>
            </a:r>
            <a:r>
              <a:rPr lang="th-TH" sz="3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ทา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1" y="260868"/>
            <a:ext cx="591000" cy="75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4" y="237810"/>
            <a:ext cx="385796" cy="72824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75316" cy="127731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684" y="5580684"/>
            <a:ext cx="1275316" cy="1277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995883" y="764704"/>
            <a:ext cx="5765441" cy="64698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th-TH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แผนการดำเนินงานกิจกรรม</a:t>
            </a:r>
            <a:r>
              <a:rPr lang="th-TH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ประจำปี พ.ศ. ๒๕๖๒ </a:t>
            </a:r>
            <a:endParaRPr lang="th-TH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10431"/>
              </p:ext>
            </p:extLst>
          </p:nvPr>
        </p:nvGraphicFramePr>
        <p:xfrm>
          <a:off x="391358" y="1700808"/>
          <a:ext cx="850112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426"/>
                <a:gridCol w="3371135"/>
                <a:gridCol w="1942127"/>
                <a:gridCol w="23084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ระยะเวลาดำเนินกิจกรรม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๑. 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มีการจัดกิจกรรมต้าน</a:t>
                      </a:r>
                      <a:r>
                        <a:rPr lang="th-TH" sz="2400" b="1" dirty="0" err="1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ของสภาองค์การนักศึกษา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baseline="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๑๔ พ.ย. 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๒๕๖๑</a:t>
                      </a:r>
                    </a:p>
                    <a:p>
                      <a:pPr algn="ctr"/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ดำเนินการแล้ว</a:t>
                      </a:r>
                    </a:p>
                    <a:p>
                      <a:pPr algn="ctr"/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๒. 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มีกิจกรรมบำเพ็ญประโยชน์สาธารณะ/จิตอาสา</a:t>
                      </a:r>
                      <a:r>
                        <a:rPr lang="th-TH" sz="2400" b="1" kern="120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๒๓ พ.ย. ๒๕๖๑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ดำเนินการแล้ว</a:t>
                      </a:r>
                    </a:p>
                    <a:p>
                      <a:pPr algn="ctr"/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๓. 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การสำรวจ ค้นหา นักศึกษากลุ่มเสี่ยง</a:t>
                      </a:r>
                      <a:r>
                        <a:rPr lang="th-TH" sz="2400" b="1" kern="1200" baseline="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เสพ/ติด และกลุ่มค้า</a:t>
                      </a:r>
                      <a:endParaRPr lang="th-TH" sz="2400" b="1" kern="1200" dirty="0" smtClean="0">
                        <a:solidFill>
                          <a:srgbClr val="00206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๑๕ ม.ค. ๒๕๖๒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ดำเนินการแล้ว</a:t>
                      </a:r>
                    </a:p>
                    <a:p>
                      <a:pPr algn="ctr"/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๔.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มีกิจกรรมให้ความรู้เรื่อง</a:t>
                      </a:r>
                      <a:r>
                        <a:rPr lang="th-TH" sz="2400" b="1" dirty="0" err="1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/การป้องกัน</a:t>
                      </a:r>
                      <a:r>
                        <a:rPr lang="th-TH" sz="2400" b="1" dirty="0" err="1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๑๕ ม.ค. ๒๕๖๒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ดำเนินการแล้ว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1" y="260868"/>
            <a:ext cx="591000" cy="75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4" y="237810"/>
            <a:ext cx="385796" cy="72824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75316" cy="127731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684" y="5580684"/>
            <a:ext cx="1275316" cy="12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40369"/>
              </p:ext>
            </p:extLst>
          </p:nvPr>
        </p:nvGraphicFramePr>
        <p:xfrm>
          <a:off x="1619672" y="819553"/>
          <a:ext cx="64807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464"/>
                <a:gridCol w="5719256"/>
              </a:tblGrid>
              <a:tr h="34344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62733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๑. </a:t>
                      </a:r>
                      <a:endParaRPr lang="th-TH" sz="2000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มีการจัดกิจกรรมต้าน</a:t>
                      </a:r>
                      <a:r>
                        <a:rPr lang="th-TH" sz="2000" b="1" dirty="0" err="1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ของสภาองค์การนักศึกษา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ลูกศรลง 5"/>
          <p:cNvSpPr/>
          <p:nvPr/>
        </p:nvSpPr>
        <p:spPr>
          <a:xfrm>
            <a:off x="6804248" y="1268760"/>
            <a:ext cx="720080" cy="51395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th-TH" sz="3200" b="1">
              <a:solidFill>
                <a:schemeClr val="dk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มนมุมสี่เหลี่ยมผืนผ้าหนึ่งมุม 12"/>
          <p:cNvSpPr/>
          <p:nvPr/>
        </p:nvSpPr>
        <p:spPr>
          <a:xfrm>
            <a:off x="2314858" y="44624"/>
            <a:ext cx="5137462" cy="1077218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ผลการดำเนินกิจกรรมประจำปี พ.ศ. ๒๕๖๒ </a:t>
            </a:r>
          </a:p>
          <a:p>
            <a:pPr algn="ctr"/>
            <a:endParaRPr lang="th-TH" sz="3200" b="1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1" y="260868"/>
            <a:ext cx="591000" cy="75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4" y="237810"/>
            <a:ext cx="385796" cy="728248"/>
          </a:xfrm>
          <a:prstGeom prst="rect">
            <a:avLst/>
          </a:prstGeom>
        </p:spPr>
      </p:pic>
      <p:sp>
        <p:nvSpPr>
          <p:cNvPr id="10" name="สี่เหลี่ยมผืนผ้ามุมมน 9"/>
          <p:cNvSpPr/>
          <p:nvPr/>
        </p:nvSpPr>
        <p:spPr>
          <a:xfrm>
            <a:off x="323528" y="1844824"/>
            <a:ext cx="8568952" cy="78319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๑๔ พฤศจิกายน ๒๕๖๑  </a:t>
            </a: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องค์การนักศึกษา 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เข้าร่วมกิจกรรม 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ส่งเสริมมหาวิทยาลัยปลอดบุหรี่และสิ่งเสพติด ประจำปีการศึกษา 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๒๕๖๑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ณ ศูนย์การศึกษาจังหวัดสมุทรสงคราม มหาวิทยาลัยราช</a:t>
            </a:r>
            <a:r>
              <a:rPr lang="th-TH" sz="20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สวน</a:t>
            </a:r>
            <a:r>
              <a:rPr lang="th-TH" sz="20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สุนัน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ทา</a:t>
            </a:r>
            <a:endParaRPr lang="th-TH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75316" cy="1277316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684" y="5580684"/>
            <a:ext cx="1275316" cy="1277316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2525688" cy="1742476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4944"/>
            <a:ext cx="2549770" cy="174247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24944"/>
            <a:ext cx="2448272" cy="1742476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04" y="4797152"/>
            <a:ext cx="2625588" cy="180020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56" y="4797152"/>
            <a:ext cx="2757564" cy="17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67031"/>
              </p:ext>
            </p:extLst>
          </p:nvPr>
        </p:nvGraphicFramePr>
        <p:xfrm>
          <a:off x="1835696" y="761208"/>
          <a:ext cx="5777820" cy="79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76"/>
                <a:gridCol w="5098944"/>
              </a:tblGrid>
              <a:tr h="39779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th-TH" sz="20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th-TH" sz="20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9779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๒. 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มีกิจกรรมบำเพ็ญประโยชน์สาธารณะ/จิตอาสา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467544" y="1748745"/>
            <a:ext cx="8280920" cy="1464231"/>
          </a:xfrm>
          <a:prstGeom prst="roundRect">
            <a:avLst/>
          </a:prstGeom>
          <a:ln>
            <a:solidFill>
              <a:srgbClr val="CC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วันที่ ๒๓ พฤศจิกายน ๒๕๖๑ 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นักศึกษา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วิทยาลัยสห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เวชศาสตร์ สาขาวิชาวิทยาศาสตร์สุขภาพและความงาม ชั้นปีที่ 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๒ 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นำโดยผู้ช่วยศาสตราจารย์ ดร.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พิมพร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ทองเมือง ผู้อำนวยการศูนย์การศึกษาจังหวัดสมุทรสงคราม 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มหาวิทยาลัยราช</a:t>
            </a:r>
            <a:r>
              <a:rPr lang="th-TH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สวน</a:t>
            </a:r>
            <a:r>
              <a:rPr lang="th-TH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สุนัน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ทา</a:t>
            </a:r>
            <a:r>
              <a:rPr lang="th-TH" sz="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เพื่อให้นักศึกษาได้ร่วมกันบำเพ็ญประโยชน์ ทำกิจกรรมจิตอาสาโดยช่วยกันทำความสะอาดบริเวณพื้นที่จัดงานลอยกระทงที่จัดขึ้นภายใน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ศูนย์การศึกษาจังหวัดสมุทรสงคราม 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มหาวิทยาลัยราช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สวน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สุนัน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ทา</a:t>
            </a:r>
          </a:p>
        </p:txBody>
      </p:sp>
      <p:sp>
        <p:nvSpPr>
          <p:cNvPr id="6" name="ลูกศรลง 5"/>
          <p:cNvSpPr/>
          <p:nvPr/>
        </p:nvSpPr>
        <p:spPr>
          <a:xfrm>
            <a:off x="6465802" y="1186858"/>
            <a:ext cx="720080" cy="51395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th-TH" sz="3200" b="1">
              <a:solidFill>
                <a:schemeClr val="dk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มนมุมสี่เหลี่ยมผืนผ้าหนึ่งมุม 16"/>
          <p:cNvSpPr/>
          <p:nvPr/>
        </p:nvSpPr>
        <p:spPr>
          <a:xfrm>
            <a:off x="2170842" y="47526"/>
            <a:ext cx="5137462" cy="1077218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ผลการดำเนินกิจกรรมประจำปี พ.ศ. ๒๕๖๒ </a:t>
            </a:r>
          </a:p>
          <a:p>
            <a:pPr algn="ctr"/>
            <a:endParaRPr lang="th-TH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1" y="260868"/>
            <a:ext cx="591000" cy="75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4" y="237810"/>
            <a:ext cx="385796" cy="728248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75316" cy="1277316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684" y="5580684"/>
            <a:ext cx="1275316" cy="1277316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98" y="5065816"/>
            <a:ext cx="2843786" cy="160354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00" y="3399145"/>
            <a:ext cx="2745928" cy="154202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98" y="3405451"/>
            <a:ext cx="2843786" cy="1599628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00" y="5005079"/>
            <a:ext cx="2745928" cy="166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47209"/>
              </p:ext>
            </p:extLst>
          </p:nvPr>
        </p:nvGraphicFramePr>
        <p:xfrm>
          <a:off x="1475656" y="764312"/>
          <a:ext cx="640871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003"/>
                <a:gridCol w="56557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ลำดับ</a:t>
                      </a:r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กิจกรรม</a:t>
                      </a:r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11886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๓. 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การสำรวจ ค้นหา นักศึกษากลุ่มเสี่ยง</a:t>
                      </a:r>
                      <a:r>
                        <a:rPr lang="th-TH" sz="2000" b="1" kern="1200" baseline="0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เสพ/ติด และกลุ่มค้า</a:t>
                      </a:r>
                      <a:endParaRPr lang="th-TH" sz="2000" b="1" kern="1200" dirty="0" smtClean="0">
                        <a:solidFill>
                          <a:srgbClr val="00206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603272" y="1844824"/>
            <a:ext cx="8001176" cy="3166824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	วันที่ 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๑๕ มกราคม ๒๕๖๒ 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เวลา ๑๙.๐๐ น. ผศ.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ดร.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ภญ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พิม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พร   ทองเมือง ผู้อำนวยการฯ พร้อมด้วย อาจารย์ 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วรรณี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  พรมด้าว รองผู้อำนวยการฝ่ายกิจการพิเศษ ,อาจารย์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กันตพงษ์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ปราบสงบ ประธานอนุศาสก,และคณะกรรมการหอพักนักศึกษาศูนย์การศึกษาจังหวัดสมุทรสงคราม  มหาวิทยาลัยราช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สวน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สุนัน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ทา ได้จัดโครงการรณรงค์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ต่อต้าน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และสุ่มตรวจกลุ่มเสี่ยง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 ซึ่ง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ได้รับความอนุเคราะห์จากศูนย์ป้องกันและปราบปราม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จังหวัดสมุทรสงคราม จัดส่งเจ้าหน้าที่ผู้เชี่ยวชาญที่มีความพร้อมด้านอุปกรณ์และเครื่องมือในการสำรวจ สุ่มตรวจนักศึกษากลุ่มเสี่ยง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หอพักนักศึกษาศูนย์การศึกษาจังหวัดสมุทรสงคราม  มหาวิทยาลัยราช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สวน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สุนัน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ทา</a:t>
            </a:r>
          </a:p>
          <a:p>
            <a:pPr algn="thaiDist"/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	มี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กลุ่มเป้าหมายสุ่มตรวจนักศึกษา 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จำนวน ๑๐๐ 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คน ผลการดำเนินกิจกรรม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มีผ่าน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การตรวจ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ทั้งสิ้น 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๑๓๓ 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คน ไม่พบกลุ่มเสี่ยง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endParaRPr lang="th-TH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ลูกศรลง 5"/>
          <p:cNvSpPr/>
          <p:nvPr/>
        </p:nvSpPr>
        <p:spPr>
          <a:xfrm>
            <a:off x="6747206" y="1230006"/>
            <a:ext cx="604782" cy="614818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th-TH" sz="3200" b="1">
              <a:solidFill>
                <a:schemeClr val="dk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มนมุมสี่เหลี่ยมผืนผ้าหนึ่งมุม 13"/>
          <p:cNvSpPr/>
          <p:nvPr/>
        </p:nvSpPr>
        <p:spPr>
          <a:xfrm>
            <a:off x="2242850" y="47526"/>
            <a:ext cx="5137462" cy="1077218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th-TH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ผลการดำเนิน</a:t>
            </a:r>
            <a:r>
              <a:rPr lang="th-TH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กิจกรรมประจำปี พ.ศ. </a:t>
            </a:r>
            <a:r>
              <a:rPr lang="th-TH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๒๕๖๒ </a:t>
            </a:r>
            <a:endParaRPr lang="th-TH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1" y="260868"/>
            <a:ext cx="591000" cy="75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4" y="237810"/>
            <a:ext cx="385796" cy="728248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75316" cy="127731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684" y="5580684"/>
            <a:ext cx="1275316" cy="12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7"/>
          <p:cNvSpPr/>
          <p:nvPr/>
        </p:nvSpPr>
        <p:spPr>
          <a:xfrm>
            <a:off x="1774974" y="733147"/>
            <a:ext cx="6120680" cy="783193"/>
          </a:xfrm>
          <a:prstGeom prst="roundRect">
            <a:avLst/>
          </a:prstGeom>
          <a:ln>
            <a:solidFill>
              <a:srgbClr val="CC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รณรงค์ต่อต้าน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และสุ่มตรวจกลุ่มเสี่ยง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endParaRPr lang="th-TH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ศูนย์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การศึกษาจังหวัดสมุทรสงคราม มหาวิทยาลัยราช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สวน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สุนัน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ทา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”</a:t>
            </a:r>
            <a:endParaRPr lang="th-TH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มนมุมสี่เหลี่ยมผืนผ้าหนึ่งมุม 8"/>
          <p:cNvSpPr/>
          <p:nvPr/>
        </p:nvSpPr>
        <p:spPr>
          <a:xfrm>
            <a:off x="2170842" y="47526"/>
            <a:ext cx="5137462" cy="1077218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th-TH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ผลการดำเนินกิจกรรมประจำปี พ.ศ. </a:t>
            </a:r>
            <a:r>
              <a:rPr lang="th-TH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๒๕๖๒ </a:t>
            </a:r>
            <a:endParaRPr lang="th-TH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1" y="260868"/>
            <a:ext cx="591000" cy="75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4" y="237810"/>
            <a:ext cx="385796" cy="72824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75316" cy="1277316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0686"/>
            <a:ext cx="2688496" cy="179233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684" y="5580684"/>
            <a:ext cx="1275316" cy="1277316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48814"/>
            <a:ext cx="2835382" cy="182420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40944"/>
            <a:ext cx="2592288" cy="183207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4" y="3798430"/>
            <a:ext cx="2693080" cy="1862818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89040"/>
            <a:ext cx="2808312" cy="1872208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86" y="3797596"/>
            <a:ext cx="2589786" cy="186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97037"/>
              </p:ext>
            </p:extLst>
          </p:nvPr>
        </p:nvGraphicFramePr>
        <p:xfrm>
          <a:off x="1547664" y="764704"/>
          <a:ext cx="633670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543"/>
                <a:gridCol w="55921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1886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๔. 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มีกิจกรรมให้ความรู้เรื่อง</a:t>
                      </a:r>
                      <a:r>
                        <a:rPr lang="th-TH" sz="2000" b="1" dirty="0" err="1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/การป้องกัน</a:t>
                      </a:r>
                      <a:r>
                        <a:rPr lang="th-TH" sz="2000" b="1" dirty="0" err="1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827584" y="1885394"/>
            <a:ext cx="7465706" cy="3507343"/>
          </a:xfrm>
          <a:prstGeom prst="roundRect">
            <a:avLst/>
          </a:prstGeom>
          <a:ln>
            <a:solidFill>
              <a:srgbClr val="CC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	วันที่ 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๑๕ มกราคม ๒๕๖๒ เวลา 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๑๘.๐๐ 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น. ผศ.ดร.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ภญ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พิม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พร   ทองเมือง ผู้อำนวยการฯ พร้อมด้วย อาจารย์ 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วรรณี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  พรมด้าว รองผู้อำนวยการฝ่ายกิจการพิเศษ ,อาจารย์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กันตพงษ์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ปราบสงบ ประธานอนุศาสก,และคณะกรรมการหอพักนักศึกษาศูนย์การศึกษาจังหวัดสมุทรสงคราม  มหาวิทยาลัยราช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สวน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สุนัน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ทา  จัดโครงการรณรงค์ต่อต้าน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และสุ่มตรวจกลุ่มเสี่ยง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 ร่วมกับ ศูนย์อำนวยการป้องกันและปราบปราม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จังหวัดสมุทรสงคราม   พร้อมด้วยเจ้าหน้าที่ปกครองชำนาญการ  และเจ้าหน้าที่ทหาร ร่วมดำเนินจัดโครงการฯตามนโยบายรัฐบาลเพื่อเป็นการป้องกันปัญหาด้าน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</a:t>
            </a:r>
            <a:r>
              <a:rPr lang="th-TH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ติด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endParaRPr lang="th-TH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มีดาบตำรวจอิทธิพร จันหอม  ผู้บังคับหมู่ปราบปรามสถานีตำรวจภูธรเมืองสมุทรสงคราม   ช่วยราชการ ศูนย์อำนวยการป้องกันและปราบปราม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จังหวัดสมุทรสงคราม บรรยายให้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ความรู้เรื่องการ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ป้องกันและแก้ไขปัญหา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endParaRPr lang="th-TH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ลูกศรลง 5"/>
          <p:cNvSpPr/>
          <p:nvPr/>
        </p:nvSpPr>
        <p:spPr>
          <a:xfrm>
            <a:off x="6588224" y="1196752"/>
            <a:ext cx="576064" cy="72008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th-TH" sz="3200" b="1">
              <a:solidFill>
                <a:schemeClr val="dk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มนมุมสี่เหลี่ยมผืนผ้าหนึ่งมุม 12"/>
          <p:cNvSpPr/>
          <p:nvPr/>
        </p:nvSpPr>
        <p:spPr>
          <a:xfrm>
            <a:off x="2195736" y="47526"/>
            <a:ext cx="5137462" cy="1077218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th-TH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ผลการดำเนินกิจกรรมประจำปี พ.ศ. </a:t>
            </a:r>
            <a:r>
              <a:rPr lang="th-TH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๒๕๖๒ </a:t>
            </a:r>
            <a:endParaRPr lang="th-TH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1" y="260868"/>
            <a:ext cx="591000" cy="75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4" y="237810"/>
            <a:ext cx="385796" cy="72824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75316" cy="127731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684" y="5580684"/>
            <a:ext cx="1275316" cy="12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1" y="260868"/>
            <a:ext cx="591000" cy="75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4" y="237810"/>
            <a:ext cx="385796" cy="728248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088232" y="4462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h-TH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ผลการดำเนินกิจกรรมประจำปี พ.ศ. ๒๕๖๒ </a:t>
            </a:r>
          </a:p>
          <a:p>
            <a:pPr algn="ctr"/>
            <a:endParaRPr lang="th-TH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774974" y="733147"/>
            <a:ext cx="6120680" cy="783193"/>
          </a:xfrm>
          <a:prstGeom prst="roundRect">
            <a:avLst/>
          </a:prstGeom>
          <a:ln>
            <a:solidFill>
              <a:srgbClr val="CC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รณรงค์ต่อต้าน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และสุ่มตรวจกลุ่มเสี่ยง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endParaRPr lang="th-TH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ศูนย์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การศึกษาจังหวัดสมุทรสงคราม มหาวิทยาลัยราช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สวน</a:t>
            </a:r>
            <a:r>
              <a:rPr lang="th-TH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สุนัน</a:t>
            </a:r>
            <a:r>
              <a:rPr lang="th-TH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ทา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”</a:t>
            </a:r>
            <a:endParaRPr lang="th-TH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844824"/>
            <a:ext cx="2592288" cy="172819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06" y="1844824"/>
            <a:ext cx="2621770" cy="1728192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67" y="1844824"/>
            <a:ext cx="2568068" cy="1728192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3713818"/>
            <a:ext cx="2592288" cy="1749523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75316" cy="1277316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684" y="5580684"/>
            <a:ext cx="1275316" cy="1277316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06" y="3706194"/>
            <a:ext cx="2621770" cy="1757147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67" y="3706194"/>
            <a:ext cx="2568068" cy="17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907704" y="2060848"/>
            <a:ext cx="5184576" cy="43926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จัดทำโดย</a:t>
            </a:r>
          </a:p>
          <a:p>
            <a:pPr algn="ctr"/>
            <a:endParaRPr lang="th-TH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ศูนย์การศึกษาจังหวัดสมุทรสงคราม</a:t>
            </a:r>
          </a:p>
          <a:p>
            <a:pPr algn="ctr"/>
            <a:r>
              <a:rPr lang="th-TH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มหาวิทยาลัย</a:t>
            </a:r>
            <a:r>
              <a:rPr lang="th-TH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ราช</a:t>
            </a:r>
            <a:r>
              <a:rPr lang="th-TH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สวน</a:t>
            </a:r>
            <a:r>
              <a:rPr lang="th-TH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สุนัน</a:t>
            </a:r>
            <a:r>
              <a:rPr lang="th-TH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ทา</a:t>
            </a:r>
          </a:p>
          <a:p>
            <a:pPr algn="ctr"/>
            <a:endParaRPr lang="th-TH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24744"/>
            <a:ext cx="878200" cy="11190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10" y="1053762"/>
            <a:ext cx="630454" cy="119007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87" y="4050269"/>
            <a:ext cx="4771410" cy="73585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75316" cy="127731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684" y="5580684"/>
            <a:ext cx="1275316" cy="12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402</Words>
  <Application>Microsoft Office PowerPoint</Application>
  <PresentationFormat>นำเสนอทางหน้าจอ (4:3)</PresentationFormat>
  <Paragraphs>72</Paragraphs>
  <Slides>9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ไหลเวียน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090915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รายงานความก้าวหน้า</dc:title>
  <dc:creator>Windows User</dc:creator>
  <cp:lastModifiedBy>Windows User</cp:lastModifiedBy>
  <cp:revision>91</cp:revision>
  <dcterms:created xsi:type="dcterms:W3CDTF">2017-12-22T07:11:29Z</dcterms:created>
  <dcterms:modified xsi:type="dcterms:W3CDTF">2019-01-24T03:38:58Z</dcterms:modified>
</cp:coreProperties>
</file>