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4.jpg" ContentType="image/jpeg"/>
  <Override PartName="/ppt/media/image5.jpg" ContentType="image/jpeg"/>
  <Override PartName="/ppt/media/image6.jpg" ContentType="image/jpeg"/>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media/image7.jpg" ContentType="image/jpeg"/>
  <Override PartName="/ppt/media/image8.jpg" ContentType="image/jpeg"/>
  <Override PartName="/ppt/media/image9.jpg" ContentType="image/jpeg"/>
  <Override PartName="/ppt/media/image10.jpg" ContentType="image/jpeg"/>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media/image11.jpg" ContentType="image/jpeg"/>
  <Override PartName="/ppt/media/image12.jpg" ContentType="image/jpeg"/>
  <Override PartName="/ppt/media/image13.jpg" ContentType="image/jpeg"/>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76"/>
  </p:handoutMasterIdLst>
  <p:sldIdLst>
    <p:sldId id="256" r:id="rId2"/>
    <p:sldId id="323" r:id="rId3"/>
    <p:sldId id="258" r:id="rId4"/>
    <p:sldId id="263" r:id="rId5"/>
    <p:sldId id="262" r:id="rId6"/>
    <p:sldId id="261" r:id="rId7"/>
    <p:sldId id="260" r:id="rId8"/>
    <p:sldId id="259" r:id="rId9"/>
    <p:sldId id="270" r:id="rId10"/>
    <p:sldId id="269" r:id="rId11"/>
    <p:sldId id="268" r:id="rId12"/>
    <p:sldId id="324" r:id="rId13"/>
    <p:sldId id="267" r:id="rId14"/>
    <p:sldId id="266" r:id="rId15"/>
    <p:sldId id="265" r:id="rId16"/>
    <p:sldId id="325" r:id="rId17"/>
    <p:sldId id="326" r:id="rId18"/>
    <p:sldId id="264" r:id="rId19"/>
    <p:sldId id="327" r:id="rId20"/>
    <p:sldId id="280" r:id="rId21"/>
    <p:sldId id="279" r:id="rId22"/>
    <p:sldId id="278" r:id="rId23"/>
    <p:sldId id="277" r:id="rId24"/>
    <p:sldId id="276" r:id="rId25"/>
    <p:sldId id="275" r:id="rId26"/>
    <p:sldId id="285" r:id="rId27"/>
    <p:sldId id="274" r:id="rId28"/>
    <p:sldId id="286" r:id="rId29"/>
    <p:sldId id="284" r:id="rId30"/>
    <p:sldId id="283" r:id="rId31"/>
    <p:sldId id="282" r:id="rId32"/>
    <p:sldId id="273" r:id="rId33"/>
    <p:sldId id="272" r:id="rId34"/>
    <p:sldId id="281" r:id="rId35"/>
    <p:sldId id="271" r:id="rId36"/>
    <p:sldId id="287" r:id="rId37"/>
    <p:sldId id="288" r:id="rId38"/>
    <p:sldId id="311" r:id="rId39"/>
    <p:sldId id="296" r:id="rId40"/>
    <p:sldId id="312" r:id="rId41"/>
    <p:sldId id="295" r:id="rId42"/>
    <p:sldId id="294" r:id="rId43"/>
    <p:sldId id="313" r:id="rId44"/>
    <p:sldId id="293" r:id="rId45"/>
    <p:sldId id="292" r:id="rId46"/>
    <p:sldId id="314" r:id="rId47"/>
    <p:sldId id="291" r:id="rId48"/>
    <p:sldId id="315" r:id="rId49"/>
    <p:sldId id="290" r:id="rId50"/>
    <p:sldId id="330" r:id="rId51"/>
    <p:sldId id="331" r:id="rId52"/>
    <p:sldId id="332" r:id="rId53"/>
    <p:sldId id="333" r:id="rId54"/>
    <p:sldId id="334" r:id="rId55"/>
    <p:sldId id="335" r:id="rId56"/>
    <p:sldId id="336" r:id="rId57"/>
    <p:sldId id="301" r:id="rId58"/>
    <p:sldId id="337" r:id="rId59"/>
    <p:sldId id="338" r:id="rId60"/>
    <p:sldId id="339" r:id="rId61"/>
    <p:sldId id="340" r:id="rId62"/>
    <p:sldId id="341" r:id="rId63"/>
    <p:sldId id="305" r:id="rId64"/>
    <p:sldId id="307" r:id="rId65"/>
    <p:sldId id="342" r:id="rId66"/>
    <p:sldId id="343" r:id="rId67"/>
    <p:sldId id="344" r:id="rId68"/>
    <p:sldId id="345" r:id="rId69"/>
    <p:sldId id="346" r:id="rId70"/>
    <p:sldId id="310" r:id="rId71"/>
    <p:sldId id="329" r:id="rId72"/>
    <p:sldId id="347" r:id="rId73"/>
    <p:sldId id="348" r:id="rId74"/>
    <p:sldId id="349" r:id="rId75"/>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0" autoAdjust="0"/>
    <p:restoredTop sz="97336" autoAdjust="0"/>
  </p:normalViewPr>
  <p:slideViewPr>
    <p:cSldViewPr>
      <p:cViewPr varScale="1">
        <p:scale>
          <a:sx n="70" d="100"/>
          <a:sy n="70" d="100"/>
        </p:scale>
        <p:origin x="137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4" Type="http://schemas.openxmlformats.org/officeDocument/2006/relationships/image" Target="../media/image6.jpg"/></Relationships>
</file>

<file path=ppt/diagrams/_rels/data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4" Type="http://schemas.openxmlformats.org/officeDocument/2006/relationships/image" Target="../media/image10.jpg"/></Relationships>
</file>

<file path=ppt/diagrams/_rels/data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s>
</file>

<file path=ppt/diagrams/_rels/drawing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image" Target="../media/image3.jpg"/><Relationship Id="rId4" Type="http://schemas.openxmlformats.org/officeDocument/2006/relationships/image" Target="../media/image6.jpg"/></Relationships>
</file>

<file path=ppt/diagrams/_rels/drawing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4" Type="http://schemas.openxmlformats.org/officeDocument/2006/relationships/image" Target="../media/image10.jpg"/></Relationships>
</file>

<file path=ppt/diagrams/_rels/drawing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39992-624F-405B-A4DC-76D036DC7C3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h-TH"/>
        </a:p>
      </dgm:t>
    </dgm:pt>
    <dgm:pt modelId="{A7EEB999-44B0-4287-B001-9DE730C8CEA6}">
      <dgm:prSet phldrT="[ข้อความ]" custT="1"/>
      <dgm:spPr/>
      <dgm:t>
        <a:bodyPr/>
        <a:lstStyle/>
        <a:p>
          <a:r>
            <a:rPr lang="th-TH" sz="2400" dirty="0" smtClean="0">
              <a:cs typeface="+mj-cs"/>
            </a:rPr>
            <a:t>1.</a:t>
          </a:r>
          <a:endParaRPr lang="th-TH" sz="2400" dirty="0">
            <a:cs typeface="+mj-cs"/>
          </a:endParaRPr>
        </a:p>
      </dgm:t>
    </dgm:pt>
    <dgm:pt modelId="{8EEDFCAB-B8D2-4B30-B6AB-61CD85D67871}" type="parTrans" cxnId="{B42A241F-E649-47C0-B001-C15D77D82DC0}">
      <dgm:prSet/>
      <dgm:spPr/>
      <dgm:t>
        <a:bodyPr/>
        <a:lstStyle/>
        <a:p>
          <a:endParaRPr lang="th-TH" sz="2400">
            <a:cs typeface="+mj-cs"/>
          </a:endParaRPr>
        </a:p>
      </dgm:t>
    </dgm:pt>
    <dgm:pt modelId="{FFB63387-BA3D-49AE-96D0-633575CC15E2}" type="sibTrans" cxnId="{B42A241F-E649-47C0-B001-C15D77D82DC0}">
      <dgm:prSet/>
      <dgm:spPr/>
      <dgm:t>
        <a:bodyPr/>
        <a:lstStyle/>
        <a:p>
          <a:endParaRPr lang="th-TH" sz="2400">
            <a:cs typeface="+mj-cs"/>
          </a:endParaRPr>
        </a:p>
      </dgm:t>
    </dgm:pt>
    <dgm:pt modelId="{BF2022B8-A4F5-43EA-8560-B82E652B7328}">
      <dgm:prSet phldrT="[ข้อความ]" custT="1"/>
      <dgm:spPr/>
      <dgm:t>
        <a:bodyPr/>
        <a:lstStyle/>
        <a:p>
          <a:r>
            <a:rPr lang="th-TH" sz="2400" dirty="0" smtClean="0">
              <a:cs typeface="+mj-cs"/>
            </a:rPr>
            <a:t>การจัดซื้อจัดจ้างมีกรอบการปฏิบัติงานที่เป็นมาตรฐานเดียวกัน</a:t>
          </a:r>
          <a:endParaRPr lang="th-TH" sz="2400" dirty="0">
            <a:cs typeface="+mj-cs"/>
          </a:endParaRPr>
        </a:p>
      </dgm:t>
    </dgm:pt>
    <dgm:pt modelId="{93C67B4F-3EC2-4307-A301-280736FF41FF}" type="parTrans" cxnId="{FD002347-3F29-4964-8797-8F733B3AA3A4}">
      <dgm:prSet/>
      <dgm:spPr/>
      <dgm:t>
        <a:bodyPr/>
        <a:lstStyle/>
        <a:p>
          <a:endParaRPr lang="th-TH" sz="2400">
            <a:cs typeface="+mj-cs"/>
          </a:endParaRPr>
        </a:p>
      </dgm:t>
    </dgm:pt>
    <dgm:pt modelId="{64F66373-05BA-4D8F-8989-E276E5A9BCCD}" type="sibTrans" cxnId="{FD002347-3F29-4964-8797-8F733B3AA3A4}">
      <dgm:prSet/>
      <dgm:spPr/>
      <dgm:t>
        <a:bodyPr/>
        <a:lstStyle/>
        <a:p>
          <a:endParaRPr lang="th-TH" sz="2400">
            <a:cs typeface="+mj-cs"/>
          </a:endParaRPr>
        </a:p>
      </dgm:t>
    </dgm:pt>
    <dgm:pt modelId="{2FE5D1C5-6974-46ED-AEE0-A40268BEC290}">
      <dgm:prSet phldrT="[ข้อความ]" custT="1"/>
      <dgm:spPr/>
      <dgm:t>
        <a:bodyPr/>
        <a:lstStyle/>
        <a:p>
          <a:r>
            <a:rPr lang="th-TH" sz="2400" dirty="0" smtClean="0">
              <a:cs typeface="+mj-cs"/>
            </a:rPr>
            <a:t>3.</a:t>
          </a:r>
          <a:endParaRPr lang="th-TH" sz="2400" dirty="0">
            <a:cs typeface="+mj-cs"/>
          </a:endParaRPr>
        </a:p>
      </dgm:t>
    </dgm:pt>
    <dgm:pt modelId="{CA898693-DDD0-43FE-8F17-09E24EA5599E}" type="parTrans" cxnId="{798E7B51-A645-44D8-AFDC-DC551D6809E3}">
      <dgm:prSet/>
      <dgm:spPr/>
      <dgm:t>
        <a:bodyPr/>
        <a:lstStyle/>
        <a:p>
          <a:endParaRPr lang="th-TH" sz="2400">
            <a:cs typeface="+mj-cs"/>
          </a:endParaRPr>
        </a:p>
      </dgm:t>
    </dgm:pt>
    <dgm:pt modelId="{1EB6A346-60D4-4669-9724-FF699FE442EC}" type="sibTrans" cxnId="{798E7B51-A645-44D8-AFDC-DC551D6809E3}">
      <dgm:prSet/>
      <dgm:spPr/>
      <dgm:t>
        <a:bodyPr/>
        <a:lstStyle/>
        <a:p>
          <a:endParaRPr lang="th-TH" sz="2400">
            <a:cs typeface="+mj-cs"/>
          </a:endParaRPr>
        </a:p>
      </dgm:t>
    </dgm:pt>
    <dgm:pt modelId="{C3062ADD-9E7B-4EF0-8C8B-9B7A2006B9F2}">
      <dgm:prSet phldrT="[ข้อความ]" custT="1"/>
      <dgm:spPr/>
      <dgm:t>
        <a:bodyPr/>
        <a:lstStyle/>
        <a:p>
          <a:r>
            <a:rPr lang="th-TH" sz="2400" dirty="0" smtClean="0">
              <a:cs typeface="+mj-cs"/>
            </a:rPr>
            <a:t>มุ่งเน้นการเปิดเผยข้อมูล เพื่อความโปร่งใส และมีการแข่งขันอย่างเป็นธรรม</a:t>
          </a:r>
          <a:endParaRPr lang="th-TH" sz="2400" dirty="0">
            <a:cs typeface="+mj-cs"/>
          </a:endParaRPr>
        </a:p>
      </dgm:t>
    </dgm:pt>
    <dgm:pt modelId="{A1D7015C-6AD0-484B-8A3D-6EA27F1D1E14}" type="parTrans" cxnId="{D9A66E4F-DAFF-43F1-BDA9-3094B1EA43D4}">
      <dgm:prSet/>
      <dgm:spPr/>
      <dgm:t>
        <a:bodyPr/>
        <a:lstStyle/>
        <a:p>
          <a:endParaRPr lang="th-TH" sz="2400">
            <a:cs typeface="+mj-cs"/>
          </a:endParaRPr>
        </a:p>
      </dgm:t>
    </dgm:pt>
    <dgm:pt modelId="{7B86E02B-49AA-487D-8BC1-E6E924BA0E5E}" type="sibTrans" cxnId="{D9A66E4F-DAFF-43F1-BDA9-3094B1EA43D4}">
      <dgm:prSet/>
      <dgm:spPr/>
      <dgm:t>
        <a:bodyPr/>
        <a:lstStyle/>
        <a:p>
          <a:endParaRPr lang="th-TH" sz="2400">
            <a:cs typeface="+mj-cs"/>
          </a:endParaRPr>
        </a:p>
      </dgm:t>
    </dgm:pt>
    <dgm:pt modelId="{84CEF4D7-83E0-47D8-B850-62613552D06C}">
      <dgm:prSet phldrT="[ข้อความ]" custT="1"/>
      <dgm:spPr/>
      <dgm:t>
        <a:bodyPr/>
        <a:lstStyle/>
        <a:p>
          <a:r>
            <a:rPr lang="th-TH" sz="2400" dirty="0" smtClean="0">
              <a:cs typeface="+mj-cs"/>
            </a:rPr>
            <a:t>4.</a:t>
          </a:r>
          <a:endParaRPr lang="th-TH" sz="2400" dirty="0">
            <a:cs typeface="+mj-cs"/>
          </a:endParaRPr>
        </a:p>
      </dgm:t>
    </dgm:pt>
    <dgm:pt modelId="{59D63CD6-FCD0-4270-BF96-BEC425C1B956}" type="parTrans" cxnId="{F5D407A1-D31C-4A95-B09E-6AE261CFEDED}">
      <dgm:prSet/>
      <dgm:spPr/>
      <dgm:t>
        <a:bodyPr/>
        <a:lstStyle/>
        <a:p>
          <a:endParaRPr lang="th-TH" sz="2400">
            <a:cs typeface="+mj-cs"/>
          </a:endParaRPr>
        </a:p>
      </dgm:t>
    </dgm:pt>
    <dgm:pt modelId="{4FD28DBF-7DE4-46B9-9E19-C567B12EB446}" type="sibTrans" cxnId="{F5D407A1-D31C-4A95-B09E-6AE261CFEDED}">
      <dgm:prSet/>
      <dgm:spPr/>
      <dgm:t>
        <a:bodyPr/>
        <a:lstStyle/>
        <a:p>
          <a:endParaRPr lang="th-TH" sz="2400">
            <a:cs typeface="+mj-cs"/>
          </a:endParaRPr>
        </a:p>
      </dgm:t>
    </dgm:pt>
    <dgm:pt modelId="{96A619A8-3747-4774-A5DE-F84A145481B3}">
      <dgm:prSet phldrT="[ข้อความ]" custT="1"/>
      <dgm:spPr/>
      <dgm:t>
        <a:bodyPr/>
        <a:lstStyle/>
        <a:p>
          <a:r>
            <a:rPr lang="th-TH" sz="2400" dirty="0" smtClean="0">
              <a:cs typeface="+mj-cs"/>
            </a:rPr>
            <a:t>การจัดซื้อจัดจ้างด้วยวิธีการทางอิเล็กทรอนิกส์เพื่อการเปิดเผยโปร่งใส</a:t>
          </a:r>
          <a:endParaRPr lang="th-TH" sz="2400" dirty="0">
            <a:cs typeface="+mj-cs"/>
          </a:endParaRPr>
        </a:p>
      </dgm:t>
    </dgm:pt>
    <dgm:pt modelId="{0BA657EB-5C42-4859-AE1E-C9247B295067}" type="parTrans" cxnId="{0955895B-FAE7-461D-B747-018CD5CE89FC}">
      <dgm:prSet/>
      <dgm:spPr/>
      <dgm:t>
        <a:bodyPr/>
        <a:lstStyle/>
        <a:p>
          <a:endParaRPr lang="th-TH" sz="2400">
            <a:cs typeface="+mj-cs"/>
          </a:endParaRPr>
        </a:p>
      </dgm:t>
    </dgm:pt>
    <dgm:pt modelId="{021128F5-FE5F-4DF3-812B-46A1783EE4C8}" type="sibTrans" cxnId="{0955895B-FAE7-461D-B747-018CD5CE89FC}">
      <dgm:prSet/>
      <dgm:spPr/>
      <dgm:t>
        <a:bodyPr/>
        <a:lstStyle/>
        <a:p>
          <a:endParaRPr lang="th-TH" sz="2400">
            <a:cs typeface="+mj-cs"/>
          </a:endParaRPr>
        </a:p>
      </dgm:t>
    </dgm:pt>
    <dgm:pt modelId="{8301EA7C-8FF8-4964-ACA1-547D8438EA0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sz="2400" dirty="0" smtClean="0">
              <a:cs typeface="+mj-cs"/>
            </a:rPr>
            <a:t>  คำนึงถึงวัตถุประสงค์การใช้งานเป็นสำคัญเพื่อให้เกิดความคุ้มค่าในการใช้จ่ายเงิน</a:t>
          </a:r>
        </a:p>
        <a:p>
          <a:pPr marL="228600" indent="0" defTabSz="1111250">
            <a:lnSpc>
              <a:spcPct val="90000"/>
            </a:lnSpc>
            <a:spcBef>
              <a:spcPct val="0"/>
            </a:spcBef>
            <a:spcAft>
              <a:spcPct val="15000"/>
            </a:spcAft>
            <a:buNone/>
          </a:pPr>
          <a:endParaRPr lang="th-TH" sz="2400" dirty="0">
            <a:cs typeface="+mj-cs"/>
          </a:endParaRPr>
        </a:p>
      </dgm:t>
    </dgm:pt>
    <dgm:pt modelId="{F308ACC6-8DB9-4BDD-BA37-88E828B4BDDE}" type="parTrans" cxnId="{11EDEC72-60C2-49E6-BE61-996D7184C7E2}">
      <dgm:prSet/>
      <dgm:spPr/>
      <dgm:t>
        <a:bodyPr/>
        <a:lstStyle/>
        <a:p>
          <a:endParaRPr lang="th-TH" sz="2400">
            <a:cs typeface="+mj-cs"/>
          </a:endParaRPr>
        </a:p>
      </dgm:t>
    </dgm:pt>
    <dgm:pt modelId="{B4832C2F-1267-437A-9DFC-FA883631A962}" type="sibTrans" cxnId="{11EDEC72-60C2-49E6-BE61-996D7184C7E2}">
      <dgm:prSet/>
      <dgm:spPr/>
      <dgm:t>
        <a:bodyPr/>
        <a:lstStyle/>
        <a:p>
          <a:endParaRPr lang="th-TH" sz="2400">
            <a:cs typeface="+mj-cs"/>
          </a:endParaRPr>
        </a:p>
      </dgm:t>
    </dgm:pt>
    <dgm:pt modelId="{054BA711-2276-4D39-A2FD-6934CDD1056D}">
      <dgm:prSet phldrT="[ข้อความ]" custT="1"/>
      <dgm:spPr/>
      <dgm:t>
        <a:bodyPr/>
        <a:lstStyle/>
        <a:p>
          <a:r>
            <a:rPr lang="th-TH" sz="2400" dirty="0" smtClean="0">
              <a:cs typeface="+mj-cs"/>
            </a:rPr>
            <a:t>6.</a:t>
          </a:r>
          <a:endParaRPr lang="th-TH" sz="2400" dirty="0">
            <a:cs typeface="+mj-cs"/>
          </a:endParaRPr>
        </a:p>
      </dgm:t>
    </dgm:pt>
    <dgm:pt modelId="{87374F5C-0CD8-414D-8544-449DA740F642}" type="parTrans" cxnId="{492DAAB0-327A-44ED-9BBE-93539C4B11C0}">
      <dgm:prSet/>
      <dgm:spPr/>
      <dgm:t>
        <a:bodyPr/>
        <a:lstStyle/>
        <a:p>
          <a:endParaRPr lang="th-TH" sz="2400">
            <a:cs typeface="+mj-cs"/>
          </a:endParaRPr>
        </a:p>
      </dgm:t>
    </dgm:pt>
    <dgm:pt modelId="{A1BDCE3F-CCE9-40D2-A1FB-0903EA40833B}" type="sibTrans" cxnId="{492DAAB0-327A-44ED-9BBE-93539C4B11C0}">
      <dgm:prSet/>
      <dgm:spPr/>
      <dgm:t>
        <a:bodyPr/>
        <a:lstStyle/>
        <a:p>
          <a:endParaRPr lang="th-TH" sz="2400">
            <a:cs typeface="+mj-cs"/>
          </a:endParaRPr>
        </a:p>
      </dgm:t>
    </dgm:pt>
    <dgm:pt modelId="{F2F21411-1996-4379-A0E2-0078BC7667DC}">
      <dgm:prSet phldrT="[ข้อความ]" custT="1"/>
      <dgm:spPr/>
      <dgm:t>
        <a:bodyPr/>
        <a:lstStyle/>
        <a:p>
          <a:r>
            <a:rPr lang="th-TH" sz="2400" dirty="0" smtClean="0">
              <a:cs typeface="+mj-cs"/>
            </a:rPr>
            <a:t>7.</a:t>
          </a:r>
          <a:endParaRPr lang="th-TH" sz="2400" dirty="0">
            <a:cs typeface="+mj-cs"/>
          </a:endParaRPr>
        </a:p>
      </dgm:t>
    </dgm:pt>
    <dgm:pt modelId="{F1168E76-A2B4-4C96-A1E8-571B8B317DA9}" type="parTrans" cxnId="{3C2F2001-29EF-4A9A-B046-776517FBBA80}">
      <dgm:prSet/>
      <dgm:spPr/>
      <dgm:t>
        <a:bodyPr/>
        <a:lstStyle/>
        <a:p>
          <a:endParaRPr lang="th-TH" sz="2400">
            <a:cs typeface="+mj-cs"/>
          </a:endParaRPr>
        </a:p>
      </dgm:t>
    </dgm:pt>
    <dgm:pt modelId="{B1290A0D-01C3-41B4-B026-336785ADAAC0}" type="sibTrans" cxnId="{3C2F2001-29EF-4A9A-B046-776517FBBA80}">
      <dgm:prSet/>
      <dgm:spPr/>
      <dgm:t>
        <a:bodyPr/>
        <a:lstStyle/>
        <a:p>
          <a:endParaRPr lang="th-TH" sz="2400">
            <a:cs typeface="+mj-cs"/>
          </a:endParaRPr>
        </a:p>
      </dgm:t>
    </dgm:pt>
    <dgm:pt modelId="{F4A3D13A-663E-45DE-A716-55F1E97BC2D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sz="2400" dirty="0" smtClean="0">
              <a:cs typeface="+mj-cs"/>
            </a:rPr>
            <a:t>  ส่งเสริมให้ภาคประชาชนมีส่วนร่วม เพื่อตรวจสอบและป้องกันการทุจริต</a:t>
          </a:r>
        </a:p>
        <a:p>
          <a:pPr marL="57150" indent="0" defTabSz="444500">
            <a:lnSpc>
              <a:spcPct val="90000"/>
            </a:lnSpc>
            <a:spcBef>
              <a:spcPct val="0"/>
            </a:spcBef>
            <a:spcAft>
              <a:spcPct val="15000"/>
            </a:spcAft>
            <a:buNone/>
          </a:pPr>
          <a:endParaRPr lang="th-TH" sz="2400" dirty="0">
            <a:cs typeface="+mj-cs"/>
          </a:endParaRPr>
        </a:p>
      </dgm:t>
    </dgm:pt>
    <dgm:pt modelId="{21D2E1B1-EE59-49DA-B047-4431D019ACBB}" type="parTrans" cxnId="{90B5955E-8806-4C17-91F1-28DC4F71F679}">
      <dgm:prSet/>
      <dgm:spPr/>
      <dgm:t>
        <a:bodyPr/>
        <a:lstStyle/>
        <a:p>
          <a:endParaRPr lang="th-TH" sz="2400">
            <a:cs typeface="+mj-cs"/>
          </a:endParaRPr>
        </a:p>
      </dgm:t>
    </dgm:pt>
    <dgm:pt modelId="{B55D6F7E-0091-4EC8-9705-625993334F16}" type="sibTrans" cxnId="{90B5955E-8806-4C17-91F1-28DC4F71F679}">
      <dgm:prSet/>
      <dgm:spPr/>
      <dgm:t>
        <a:bodyPr/>
        <a:lstStyle/>
        <a:p>
          <a:endParaRPr lang="th-TH" sz="2400">
            <a:cs typeface="+mj-cs"/>
          </a:endParaRPr>
        </a:p>
      </dgm:t>
    </dgm:pt>
    <dgm:pt modelId="{972B36B5-0C5C-4BB0-9155-A6753DEEC58E}">
      <dgm:prSet custT="1"/>
      <dgm:spPr/>
      <dgm:t>
        <a:bodyPr/>
        <a:lstStyle/>
        <a:p>
          <a:pPr marL="228600" indent="0" defTabSz="1111250">
            <a:lnSpc>
              <a:spcPct val="90000"/>
            </a:lnSpc>
            <a:spcBef>
              <a:spcPct val="0"/>
            </a:spcBef>
            <a:spcAft>
              <a:spcPct val="15000"/>
            </a:spcAft>
            <a:buNone/>
          </a:pPr>
          <a:endParaRPr lang="th-TH" sz="2400" dirty="0">
            <a:cs typeface="+mj-cs"/>
          </a:endParaRPr>
        </a:p>
      </dgm:t>
    </dgm:pt>
    <dgm:pt modelId="{D2823042-0CE4-4995-96A3-2BBD9026BEE7}" type="parTrans" cxnId="{343DA514-3359-4DAC-B443-DA5628B8A669}">
      <dgm:prSet/>
      <dgm:spPr/>
      <dgm:t>
        <a:bodyPr/>
        <a:lstStyle/>
        <a:p>
          <a:endParaRPr lang="th-TH" sz="2400">
            <a:cs typeface="+mj-cs"/>
          </a:endParaRPr>
        </a:p>
      </dgm:t>
    </dgm:pt>
    <dgm:pt modelId="{60A5CBE7-0AF9-453F-A694-0740B4391179}" type="sibTrans" cxnId="{343DA514-3359-4DAC-B443-DA5628B8A669}">
      <dgm:prSet/>
      <dgm:spPr/>
      <dgm:t>
        <a:bodyPr/>
        <a:lstStyle/>
        <a:p>
          <a:endParaRPr lang="th-TH" sz="2400">
            <a:cs typeface="+mj-cs"/>
          </a:endParaRPr>
        </a:p>
      </dgm:t>
    </dgm:pt>
    <dgm:pt modelId="{DD0D3221-C93F-455D-B5F5-27579073F6F8}">
      <dgm:prSet custT="1"/>
      <dgm:spPr/>
      <dgm:t>
        <a:bodyPr/>
        <a:lstStyle/>
        <a:p>
          <a:pPr marL="57150" indent="0" defTabSz="444500">
            <a:lnSpc>
              <a:spcPct val="90000"/>
            </a:lnSpc>
            <a:spcBef>
              <a:spcPct val="0"/>
            </a:spcBef>
            <a:spcAft>
              <a:spcPct val="15000"/>
            </a:spcAft>
            <a:buNone/>
          </a:pPr>
          <a:endParaRPr lang="th-TH" sz="2400" dirty="0">
            <a:cs typeface="+mj-cs"/>
          </a:endParaRPr>
        </a:p>
      </dgm:t>
    </dgm:pt>
    <dgm:pt modelId="{DAB0BDE1-A0AC-4CA9-BC88-1F57125F46A1}" type="parTrans" cxnId="{A5219929-E8EA-4494-886B-E9C81E3FE4E3}">
      <dgm:prSet/>
      <dgm:spPr/>
      <dgm:t>
        <a:bodyPr/>
        <a:lstStyle/>
        <a:p>
          <a:endParaRPr lang="th-TH" sz="2400">
            <a:cs typeface="+mj-cs"/>
          </a:endParaRPr>
        </a:p>
      </dgm:t>
    </dgm:pt>
    <dgm:pt modelId="{1F8BA19D-0E0A-4AA2-B6F9-6FAA2110F824}" type="sibTrans" cxnId="{A5219929-E8EA-4494-886B-E9C81E3FE4E3}">
      <dgm:prSet/>
      <dgm:spPr/>
      <dgm:t>
        <a:bodyPr/>
        <a:lstStyle/>
        <a:p>
          <a:endParaRPr lang="th-TH" sz="2400">
            <a:cs typeface="+mj-cs"/>
          </a:endParaRPr>
        </a:p>
      </dgm:t>
    </dgm:pt>
    <dgm:pt modelId="{4DF3FB79-BE0B-4720-A901-C04ED14AEBAA}">
      <dgm:prSet phldrT="[ข้อความ]" custT="1"/>
      <dgm:spPr/>
      <dgm:t>
        <a:bodyPr/>
        <a:lstStyle/>
        <a:p>
          <a:r>
            <a:rPr lang="th-TH" sz="2400" dirty="0" smtClean="0">
              <a:cs typeface="+mj-cs"/>
            </a:rPr>
            <a:t>5.</a:t>
          </a:r>
          <a:endParaRPr lang="th-TH" sz="2400" dirty="0">
            <a:cs typeface="+mj-cs"/>
          </a:endParaRPr>
        </a:p>
      </dgm:t>
    </dgm:pt>
    <dgm:pt modelId="{8CA36CFE-F5DB-463D-BD06-426942A8D0DC}" type="sibTrans" cxnId="{3951AFF1-FDD7-4289-A16B-8C41F991A352}">
      <dgm:prSet/>
      <dgm:spPr/>
      <dgm:t>
        <a:bodyPr/>
        <a:lstStyle/>
        <a:p>
          <a:endParaRPr lang="th-TH" sz="2400">
            <a:cs typeface="+mj-cs"/>
          </a:endParaRPr>
        </a:p>
      </dgm:t>
    </dgm:pt>
    <dgm:pt modelId="{77CFF14D-13A4-4572-9DCE-145BE17D5817}" type="parTrans" cxnId="{3951AFF1-FDD7-4289-A16B-8C41F991A352}">
      <dgm:prSet/>
      <dgm:spPr/>
      <dgm:t>
        <a:bodyPr/>
        <a:lstStyle/>
        <a:p>
          <a:endParaRPr lang="th-TH" sz="2400">
            <a:cs typeface="+mj-cs"/>
          </a:endParaRPr>
        </a:p>
      </dgm:t>
    </dgm:pt>
    <dgm:pt modelId="{EACBDC51-C714-42FE-9444-468DCEED4D3B}">
      <dgm:prSet custT="1"/>
      <dgm:spPr/>
      <dgm:t>
        <a:bodyPr/>
        <a:lstStyle/>
        <a:p>
          <a:pPr marL="114300" indent="0" defTabSz="533400">
            <a:lnSpc>
              <a:spcPct val="90000"/>
            </a:lnSpc>
            <a:spcBef>
              <a:spcPct val="0"/>
            </a:spcBef>
            <a:spcAft>
              <a:spcPct val="15000"/>
            </a:spcAft>
            <a:buNone/>
          </a:pPr>
          <a:endParaRPr lang="th-TH" sz="2400" dirty="0">
            <a:cs typeface="+mj-cs"/>
          </a:endParaRPr>
        </a:p>
      </dgm:t>
    </dgm:pt>
    <dgm:pt modelId="{8D481E9E-0640-4A72-97D0-4C579D2AFB25}" type="sibTrans" cxnId="{19FD4C0A-FCD7-4ADA-9EFC-8EDD32ED6129}">
      <dgm:prSet/>
      <dgm:spPr/>
      <dgm:t>
        <a:bodyPr/>
        <a:lstStyle/>
        <a:p>
          <a:endParaRPr lang="th-TH" sz="2400">
            <a:cs typeface="+mj-cs"/>
          </a:endParaRPr>
        </a:p>
      </dgm:t>
    </dgm:pt>
    <dgm:pt modelId="{5BFB7242-4504-4B52-9272-B868E3E1EFA4}" type="parTrans" cxnId="{19FD4C0A-FCD7-4ADA-9EFC-8EDD32ED6129}">
      <dgm:prSet/>
      <dgm:spPr/>
      <dgm:t>
        <a:bodyPr/>
        <a:lstStyle/>
        <a:p>
          <a:endParaRPr lang="th-TH" sz="2400">
            <a:cs typeface="+mj-cs"/>
          </a:endParaRPr>
        </a:p>
      </dgm:t>
    </dgm:pt>
    <dgm:pt modelId="{BF004884-22EE-429D-9DB4-34A4E8C0A04B}">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sz="2400" dirty="0" smtClean="0">
              <a:cs typeface="+mj-cs"/>
            </a:rPr>
            <a:t>  เน้นการวางแผนและประเมินผลเพื่อให้เกิดประสิทธิภาพและประสิทธิผล</a:t>
          </a:r>
        </a:p>
        <a:p>
          <a:pPr marL="114300" indent="0" defTabSz="533400">
            <a:lnSpc>
              <a:spcPct val="90000"/>
            </a:lnSpc>
            <a:spcBef>
              <a:spcPct val="0"/>
            </a:spcBef>
            <a:spcAft>
              <a:spcPct val="15000"/>
            </a:spcAft>
            <a:buNone/>
          </a:pPr>
          <a:endParaRPr lang="th-TH" sz="2400" dirty="0">
            <a:cs typeface="+mj-cs"/>
          </a:endParaRPr>
        </a:p>
      </dgm:t>
    </dgm:pt>
    <dgm:pt modelId="{49B5785B-C0B9-4E2F-B026-8CD7C94717E0}" type="sibTrans" cxnId="{DDE1174C-096F-4AD7-A4BA-7E19170ABCC4}">
      <dgm:prSet/>
      <dgm:spPr/>
      <dgm:t>
        <a:bodyPr/>
        <a:lstStyle/>
        <a:p>
          <a:endParaRPr lang="th-TH" sz="2400">
            <a:cs typeface="+mj-cs"/>
          </a:endParaRPr>
        </a:p>
      </dgm:t>
    </dgm:pt>
    <dgm:pt modelId="{0E089A16-6989-4291-9628-CC81DFD097DC}" type="parTrans" cxnId="{DDE1174C-096F-4AD7-A4BA-7E19170ABCC4}">
      <dgm:prSet/>
      <dgm:spPr/>
      <dgm:t>
        <a:bodyPr/>
        <a:lstStyle/>
        <a:p>
          <a:endParaRPr lang="th-TH" sz="2400">
            <a:cs typeface="+mj-cs"/>
          </a:endParaRPr>
        </a:p>
      </dgm:t>
    </dgm:pt>
    <dgm:pt modelId="{39FDFE80-25A9-4731-9AA8-EF8A77C05947}">
      <dgm:prSet phldrT="[ข้อความ]" custT="1"/>
      <dgm:spPr/>
      <dgm:t>
        <a:bodyPr/>
        <a:lstStyle/>
        <a:p>
          <a:r>
            <a:rPr lang="th-TH" sz="2400" dirty="0" smtClean="0">
              <a:cs typeface="+mj-cs"/>
            </a:rPr>
            <a:t>2.</a:t>
          </a:r>
          <a:endParaRPr lang="th-TH" sz="2400" dirty="0">
            <a:cs typeface="+mj-cs"/>
          </a:endParaRPr>
        </a:p>
      </dgm:t>
    </dgm:pt>
    <dgm:pt modelId="{A3BE4A5C-D306-4178-B886-7A34B60A2359}" type="parTrans" cxnId="{C459655A-3180-42B5-9235-AA4E669A2975}">
      <dgm:prSet/>
      <dgm:spPr/>
      <dgm:t>
        <a:bodyPr/>
        <a:lstStyle/>
        <a:p>
          <a:endParaRPr lang="th-TH" sz="2400">
            <a:cs typeface="+mj-cs"/>
          </a:endParaRPr>
        </a:p>
      </dgm:t>
    </dgm:pt>
    <dgm:pt modelId="{85BCD825-1319-4D64-9D97-9536A9D28DF7}" type="sibTrans" cxnId="{C459655A-3180-42B5-9235-AA4E669A2975}">
      <dgm:prSet/>
      <dgm:spPr/>
      <dgm:t>
        <a:bodyPr/>
        <a:lstStyle/>
        <a:p>
          <a:endParaRPr lang="th-TH" sz="2400">
            <a:cs typeface="+mj-cs"/>
          </a:endParaRPr>
        </a:p>
      </dgm:t>
    </dgm:pt>
    <dgm:pt modelId="{FC12AD23-85B1-4CC5-9108-4A86CF710FB1}">
      <dgm:prSet custT="1"/>
      <dgm:spPr/>
      <dgm:t>
        <a:bodyPr/>
        <a:lstStyle/>
        <a:p>
          <a:r>
            <a:rPr lang="th-TH" sz="2400" dirty="0" smtClean="0">
              <a:cs typeface="+mj-cs"/>
            </a:rPr>
            <a:t>สร้างความเชื่อมั่นให้กับทุกภาคส่วน</a:t>
          </a:r>
          <a:endParaRPr lang="th-TH" sz="2400" dirty="0">
            <a:cs typeface="+mj-cs"/>
          </a:endParaRPr>
        </a:p>
      </dgm:t>
    </dgm:pt>
    <dgm:pt modelId="{20AF43E9-A852-431C-A05D-44062E3FF3FA}" type="parTrans" cxnId="{59D54A31-0F22-4156-BA82-49CAEC91CB75}">
      <dgm:prSet/>
      <dgm:spPr/>
      <dgm:t>
        <a:bodyPr/>
        <a:lstStyle/>
        <a:p>
          <a:endParaRPr lang="th-TH" sz="2400">
            <a:cs typeface="+mj-cs"/>
          </a:endParaRPr>
        </a:p>
      </dgm:t>
    </dgm:pt>
    <dgm:pt modelId="{DF67E3E0-8382-45F6-8E21-46FB94D20321}" type="sibTrans" cxnId="{59D54A31-0F22-4156-BA82-49CAEC91CB75}">
      <dgm:prSet/>
      <dgm:spPr/>
      <dgm:t>
        <a:bodyPr/>
        <a:lstStyle/>
        <a:p>
          <a:endParaRPr lang="th-TH" sz="2400">
            <a:cs typeface="+mj-cs"/>
          </a:endParaRPr>
        </a:p>
      </dgm:t>
    </dgm:pt>
    <dgm:pt modelId="{C8770B7D-9FF3-42BD-A94D-910A06A1F831}" type="pres">
      <dgm:prSet presAssocID="{E0339992-624F-405B-A4DC-76D036DC7C39}" presName="linearFlow" presStyleCnt="0">
        <dgm:presLayoutVars>
          <dgm:dir/>
          <dgm:animLvl val="lvl"/>
          <dgm:resizeHandles val="exact"/>
        </dgm:presLayoutVars>
      </dgm:prSet>
      <dgm:spPr/>
      <dgm:t>
        <a:bodyPr/>
        <a:lstStyle/>
        <a:p>
          <a:endParaRPr lang="th-TH"/>
        </a:p>
      </dgm:t>
    </dgm:pt>
    <dgm:pt modelId="{89C9FDC3-9008-48E2-9D23-5C96ACE1CE46}" type="pres">
      <dgm:prSet presAssocID="{A7EEB999-44B0-4287-B001-9DE730C8CEA6}" presName="composite" presStyleCnt="0"/>
      <dgm:spPr/>
    </dgm:pt>
    <dgm:pt modelId="{78C571EB-94A6-49EC-A75E-6AA518365494}" type="pres">
      <dgm:prSet presAssocID="{A7EEB999-44B0-4287-B001-9DE730C8CEA6}" presName="parentText" presStyleLbl="alignNode1" presStyleIdx="0" presStyleCnt="7">
        <dgm:presLayoutVars>
          <dgm:chMax val="1"/>
          <dgm:bulletEnabled val="1"/>
        </dgm:presLayoutVars>
      </dgm:prSet>
      <dgm:spPr/>
      <dgm:t>
        <a:bodyPr/>
        <a:lstStyle/>
        <a:p>
          <a:endParaRPr lang="th-TH"/>
        </a:p>
      </dgm:t>
    </dgm:pt>
    <dgm:pt modelId="{CBBD6E00-C507-40F0-B440-FFA9CC86462C}" type="pres">
      <dgm:prSet presAssocID="{A7EEB999-44B0-4287-B001-9DE730C8CEA6}" presName="descendantText" presStyleLbl="alignAcc1" presStyleIdx="0" presStyleCnt="7">
        <dgm:presLayoutVars>
          <dgm:bulletEnabled val="1"/>
        </dgm:presLayoutVars>
      </dgm:prSet>
      <dgm:spPr/>
      <dgm:t>
        <a:bodyPr/>
        <a:lstStyle/>
        <a:p>
          <a:endParaRPr lang="th-TH"/>
        </a:p>
      </dgm:t>
    </dgm:pt>
    <dgm:pt modelId="{BE4F8562-22D9-4108-B488-2BE4493752F7}" type="pres">
      <dgm:prSet presAssocID="{FFB63387-BA3D-49AE-96D0-633575CC15E2}" presName="sp" presStyleCnt="0"/>
      <dgm:spPr/>
    </dgm:pt>
    <dgm:pt modelId="{B97D8562-7342-4E5B-8ED6-1BE0BC4C1CAC}" type="pres">
      <dgm:prSet presAssocID="{39FDFE80-25A9-4731-9AA8-EF8A77C05947}" presName="composite" presStyleCnt="0"/>
      <dgm:spPr/>
    </dgm:pt>
    <dgm:pt modelId="{1C2E5B34-93E7-400B-917F-1B7D3F90B4DC}" type="pres">
      <dgm:prSet presAssocID="{39FDFE80-25A9-4731-9AA8-EF8A77C05947}" presName="parentText" presStyleLbl="alignNode1" presStyleIdx="1" presStyleCnt="7">
        <dgm:presLayoutVars>
          <dgm:chMax val="1"/>
          <dgm:bulletEnabled val="1"/>
        </dgm:presLayoutVars>
      </dgm:prSet>
      <dgm:spPr/>
      <dgm:t>
        <a:bodyPr/>
        <a:lstStyle/>
        <a:p>
          <a:endParaRPr lang="th-TH"/>
        </a:p>
      </dgm:t>
    </dgm:pt>
    <dgm:pt modelId="{5531AEFD-41BA-40B4-9CB4-6F2332938E9A}" type="pres">
      <dgm:prSet presAssocID="{39FDFE80-25A9-4731-9AA8-EF8A77C05947}" presName="descendantText" presStyleLbl="alignAcc1" presStyleIdx="1" presStyleCnt="7">
        <dgm:presLayoutVars>
          <dgm:bulletEnabled val="1"/>
        </dgm:presLayoutVars>
      </dgm:prSet>
      <dgm:spPr/>
      <dgm:t>
        <a:bodyPr/>
        <a:lstStyle/>
        <a:p>
          <a:endParaRPr lang="th-TH"/>
        </a:p>
      </dgm:t>
    </dgm:pt>
    <dgm:pt modelId="{CE088259-3E31-47A1-A171-0ECDCC9FC6D8}" type="pres">
      <dgm:prSet presAssocID="{85BCD825-1319-4D64-9D97-9536A9D28DF7}" presName="sp" presStyleCnt="0"/>
      <dgm:spPr/>
    </dgm:pt>
    <dgm:pt modelId="{EBF67955-107F-4F5C-90A1-448115A98441}" type="pres">
      <dgm:prSet presAssocID="{2FE5D1C5-6974-46ED-AEE0-A40268BEC290}" presName="composite" presStyleCnt="0"/>
      <dgm:spPr/>
    </dgm:pt>
    <dgm:pt modelId="{6D0288E2-D219-4785-AAAF-EE1A24330D5A}" type="pres">
      <dgm:prSet presAssocID="{2FE5D1C5-6974-46ED-AEE0-A40268BEC290}" presName="parentText" presStyleLbl="alignNode1" presStyleIdx="2" presStyleCnt="7">
        <dgm:presLayoutVars>
          <dgm:chMax val="1"/>
          <dgm:bulletEnabled val="1"/>
        </dgm:presLayoutVars>
      </dgm:prSet>
      <dgm:spPr/>
      <dgm:t>
        <a:bodyPr/>
        <a:lstStyle/>
        <a:p>
          <a:endParaRPr lang="th-TH"/>
        </a:p>
      </dgm:t>
    </dgm:pt>
    <dgm:pt modelId="{6109C1B4-83AE-4E4C-91FC-3B1576770EB1}" type="pres">
      <dgm:prSet presAssocID="{2FE5D1C5-6974-46ED-AEE0-A40268BEC290}" presName="descendantText" presStyleLbl="alignAcc1" presStyleIdx="2" presStyleCnt="7">
        <dgm:presLayoutVars>
          <dgm:bulletEnabled val="1"/>
        </dgm:presLayoutVars>
      </dgm:prSet>
      <dgm:spPr/>
      <dgm:t>
        <a:bodyPr/>
        <a:lstStyle/>
        <a:p>
          <a:endParaRPr lang="th-TH"/>
        </a:p>
      </dgm:t>
    </dgm:pt>
    <dgm:pt modelId="{60113479-953C-409B-A093-AAB24837C0D6}" type="pres">
      <dgm:prSet presAssocID="{1EB6A346-60D4-4669-9724-FF699FE442EC}" presName="sp" presStyleCnt="0"/>
      <dgm:spPr/>
    </dgm:pt>
    <dgm:pt modelId="{4FDCBFCB-1D8C-4E31-8FE0-FB00E289186F}" type="pres">
      <dgm:prSet presAssocID="{84CEF4D7-83E0-47D8-B850-62613552D06C}" presName="composite" presStyleCnt="0"/>
      <dgm:spPr/>
    </dgm:pt>
    <dgm:pt modelId="{BD1F60DC-4526-4956-9874-ADF66671F745}" type="pres">
      <dgm:prSet presAssocID="{84CEF4D7-83E0-47D8-B850-62613552D06C}" presName="parentText" presStyleLbl="alignNode1" presStyleIdx="3" presStyleCnt="7">
        <dgm:presLayoutVars>
          <dgm:chMax val="1"/>
          <dgm:bulletEnabled val="1"/>
        </dgm:presLayoutVars>
      </dgm:prSet>
      <dgm:spPr/>
      <dgm:t>
        <a:bodyPr/>
        <a:lstStyle/>
        <a:p>
          <a:endParaRPr lang="th-TH"/>
        </a:p>
      </dgm:t>
    </dgm:pt>
    <dgm:pt modelId="{02478F8A-E43F-4387-9D73-09D08A723EF4}" type="pres">
      <dgm:prSet presAssocID="{84CEF4D7-83E0-47D8-B850-62613552D06C}" presName="descendantText" presStyleLbl="alignAcc1" presStyleIdx="3" presStyleCnt="7">
        <dgm:presLayoutVars>
          <dgm:bulletEnabled val="1"/>
        </dgm:presLayoutVars>
      </dgm:prSet>
      <dgm:spPr/>
      <dgm:t>
        <a:bodyPr/>
        <a:lstStyle/>
        <a:p>
          <a:endParaRPr lang="th-TH"/>
        </a:p>
      </dgm:t>
    </dgm:pt>
    <dgm:pt modelId="{C0D1FE63-5540-4385-8D0C-D866C220CF72}" type="pres">
      <dgm:prSet presAssocID="{4FD28DBF-7DE4-46B9-9E19-C567B12EB446}" presName="sp" presStyleCnt="0"/>
      <dgm:spPr/>
    </dgm:pt>
    <dgm:pt modelId="{2B7A4B22-5C25-4769-84C7-694235F3EA32}" type="pres">
      <dgm:prSet presAssocID="{4DF3FB79-BE0B-4720-A901-C04ED14AEBAA}" presName="composite" presStyleCnt="0"/>
      <dgm:spPr/>
    </dgm:pt>
    <dgm:pt modelId="{97C2D2E4-A13A-427E-A98D-3A875E1EA1B9}" type="pres">
      <dgm:prSet presAssocID="{4DF3FB79-BE0B-4720-A901-C04ED14AEBAA}" presName="parentText" presStyleLbl="alignNode1" presStyleIdx="4" presStyleCnt="7">
        <dgm:presLayoutVars>
          <dgm:chMax val="1"/>
          <dgm:bulletEnabled val="1"/>
        </dgm:presLayoutVars>
      </dgm:prSet>
      <dgm:spPr/>
      <dgm:t>
        <a:bodyPr/>
        <a:lstStyle/>
        <a:p>
          <a:endParaRPr lang="th-TH"/>
        </a:p>
      </dgm:t>
    </dgm:pt>
    <dgm:pt modelId="{43D335F3-7D57-48EB-9CA5-89968557F747}" type="pres">
      <dgm:prSet presAssocID="{4DF3FB79-BE0B-4720-A901-C04ED14AEBAA}" presName="descendantText" presStyleLbl="alignAcc1" presStyleIdx="4" presStyleCnt="7">
        <dgm:presLayoutVars>
          <dgm:bulletEnabled val="1"/>
        </dgm:presLayoutVars>
      </dgm:prSet>
      <dgm:spPr/>
      <dgm:t>
        <a:bodyPr/>
        <a:lstStyle/>
        <a:p>
          <a:endParaRPr lang="th-TH"/>
        </a:p>
      </dgm:t>
    </dgm:pt>
    <dgm:pt modelId="{DEDE371B-B3ED-4084-8092-2FEC72A9F542}" type="pres">
      <dgm:prSet presAssocID="{8CA36CFE-F5DB-463D-BD06-426942A8D0DC}" presName="sp" presStyleCnt="0"/>
      <dgm:spPr/>
    </dgm:pt>
    <dgm:pt modelId="{311FB36A-FC4F-47F3-80B1-2F0E5D6EBA24}" type="pres">
      <dgm:prSet presAssocID="{054BA711-2276-4D39-A2FD-6934CDD1056D}" presName="composite" presStyleCnt="0"/>
      <dgm:spPr/>
    </dgm:pt>
    <dgm:pt modelId="{B2D25985-B856-4E33-A042-21332FAE9576}" type="pres">
      <dgm:prSet presAssocID="{054BA711-2276-4D39-A2FD-6934CDD1056D}" presName="parentText" presStyleLbl="alignNode1" presStyleIdx="5" presStyleCnt="7">
        <dgm:presLayoutVars>
          <dgm:chMax val="1"/>
          <dgm:bulletEnabled val="1"/>
        </dgm:presLayoutVars>
      </dgm:prSet>
      <dgm:spPr/>
      <dgm:t>
        <a:bodyPr/>
        <a:lstStyle/>
        <a:p>
          <a:endParaRPr lang="th-TH"/>
        </a:p>
      </dgm:t>
    </dgm:pt>
    <dgm:pt modelId="{906F0F84-231B-4852-896C-29A2FC69FD17}" type="pres">
      <dgm:prSet presAssocID="{054BA711-2276-4D39-A2FD-6934CDD1056D}" presName="descendantText" presStyleLbl="alignAcc1" presStyleIdx="5" presStyleCnt="7">
        <dgm:presLayoutVars>
          <dgm:bulletEnabled val="1"/>
        </dgm:presLayoutVars>
      </dgm:prSet>
      <dgm:spPr/>
      <dgm:t>
        <a:bodyPr/>
        <a:lstStyle/>
        <a:p>
          <a:endParaRPr lang="th-TH"/>
        </a:p>
      </dgm:t>
    </dgm:pt>
    <dgm:pt modelId="{4500A4D1-0F2C-44A9-9B23-F403E4F068D5}" type="pres">
      <dgm:prSet presAssocID="{A1BDCE3F-CCE9-40D2-A1FB-0903EA40833B}" presName="sp" presStyleCnt="0"/>
      <dgm:spPr/>
    </dgm:pt>
    <dgm:pt modelId="{713877E7-FB07-41C4-9D0C-AC1EA5681D50}" type="pres">
      <dgm:prSet presAssocID="{F2F21411-1996-4379-A0E2-0078BC7667DC}" presName="composite" presStyleCnt="0"/>
      <dgm:spPr/>
    </dgm:pt>
    <dgm:pt modelId="{D5D62EF8-34BD-45D7-973B-C06C3C8B35D3}" type="pres">
      <dgm:prSet presAssocID="{F2F21411-1996-4379-A0E2-0078BC7667DC}" presName="parentText" presStyleLbl="alignNode1" presStyleIdx="6" presStyleCnt="7">
        <dgm:presLayoutVars>
          <dgm:chMax val="1"/>
          <dgm:bulletEnabled val="1"/>
        </dgm:presLayoutVars>
      </dgm:prSet>
      <dgm:spPr/>
      <dgm:t>
        <a:bodyPr/>
        <a:lstStyle/>
        <a:p>
          <a:endParaRPr lang="th-TH"/>
        </a:p>
      </dgm:t>
    </dgm:pt>
    <dgm:pt modelId="{45381F8E-380B-478B-8BCC-2D5E51F006F5}" type="pres">
      <dgm:prSet presAssocID="{F2F21411-1996-4379-A0E2-0078BC7667DC}" presName="descendantText" presStyleLbl="alignAcc1" presStyleIdx="6" presStyleCnt="7">
        <dgm:presLayoutVars>
          <dgm:bulletEnabled val="1"/>
        </dgm:presLayoutVars>
      </dgm:prSet>
      <dgm:spPr/>
      <dgm:t>
        <a:bodyPr/>
        <a:lstStyle/>
        <a:p>
          <a:endParaRPr lang="th-TH"/>
        </a:p>
      </dgm:t>
    </dgm:pt>
  </dgm:ptLst>
  <dgm:cxnLst>
    <dgm:cxn modelId="{6D4C123C-0890-42B4-9774-E98D4245FF3D}" type="presOf" srcId="{84CEF4D7-83E0-47D8-B850-62613552D06C}" destId="{BD1F60DC-4526-4956-9874-ADF66671F745}" srcOrd="0" destOrd="0" presId="urn:microsoft.com/office/officeart/2005/8/layout/chevron2"/>
    <dgm:cxn modelId="{18B41096-FC05-4D1A-BC4E-A770ED5C1CBA}" type="presOf" srcId="{A7EEB999-44B0-4287-B001-9DE730C8CEA6}" destId="{78C571EB-94A6-49EC-A75E-6AA518365494}" srcOrd="0" destOrd="0" presId="urn:microsoft.com/office/officeart/2005/8/layout/chevron2"/>
    <dgm:cxn modelId="{D9A66E4F-DAFF-43F1-BDA9-3094B1EA43D4}" srcId="{2FE5D1C5-6974-46ED-AEE0-A40268BEC290}" destId="{C3062ADD-9E7B-4EF0-8C8B-9B7A2006B9F2}" srcOrd="0" destOrd="0" parTransId="{A1D7015C-6AD0-484B-8A3D-6EA27F1D1E14}" sibTransId="{7B86E02B-49AA-487D-8BC1-E6E924BA0E5E}"/>
    <dgm:cxn modelId="{DDE1174C-096F-4AD7-A4BA-7E19170ABCC4}" srcId="{4DF3FB79-BE0B-4720-A901-C04ED14AEBAA}" destId="{BF004884-22EE-429D-9DB4-34A4E8C0A04B}" srcOrd="1" destOrd="0" parTransId="{0E089A16-6989-4291-9628-CC81DFD097DC}" sibTransId="{49B5785B-C0B9-4E2F-B026-8CD7C94717E0}"/>
    <dgm:cxn modelId="{B42A241F-E649-47C0-B001-C15D77D82DC0}" srcId="{E0339992-624F-405B-A4DC-76D036DC7C39}" destId="{A7EEB999-44B0-4287-B001-9DE730C8CEA6}" srcOrd="0" destOrd="0" parTransId="{8EEDFCAB-B8D2-4B30-B6AB-61CD85D67871}" sibTransId="{FFB63387-BA3D-49AE-96D0-633575CC15E2}"/>
    <dgm:cxn modelId="{1EA086BD-8E44-488C-B86D-D903CB02E9A1}" type="presOf" srcId="{BF004884-22EE-429D-9DB4-34A4E8C0A04B}" destId="{43D335F3-7D57-48EB-9CA5-89968557F747}" srcOrd="0" destOrd="1" presId="urn:microsoft.com/office/officeart/2005/8/layout/chevron2"/>
    <dgm:cxn modelId="{3E5AC900-073A-44DE-815C-89FF157726FD}" type="presOf" srcId="{DD0D3221-C93F-455D-B5F5-27579073F6F8}" destId="{906F0F84-231B-4852-896C-29A2FC69FD17}" srcOrd="0" destOrd="0" presId="urn:microsoft.com/office/officeart/2005/8/layout/chevron2"/>
    <dgm:cxn modelId="{769E8529-ED79-4E47-90C3-2B3D5B2A2D93}" type="presOf" srcId="{F4A3D13A-663E-45DE-A716-55F1E97BC2DE}" destId="{906F0F84-231B-4852-896C-29A2FC69FD17}" srcOrd="0" destOrd="1" presId="urn:microsoft.com/office/officeart/2005/8/layout/chevron2"/>
    <dgm:cxn modelId="{0955895B-FAE7-461D-B747-018CD5CE89FC}" srcId="{F2F21411-1996-4379-A0E2-0078BC7667DC}" destId="{96A619A8-3747-4774-A5DE-F84A145481B3}" srcOrd="0" destOrd="0" parTransId="{0BA657EB-5C42-4859-AE1E-C9247B295067}" sibTransId="{021128F5-FE5F-4DF3-812B-46A1783EE4C8}"/>
    <dgm:cxn modelId="{59D54A31-0F22-4156-BA82-49CAEC91CB75}" srcId="{A7EEB999-44B0-4287-B001-9DE730C8CEA6}" destId="{FC12AD23-85B1-4CC5-9108-4A86CF710FB1}" srcOrd="0" destOrd="0" parTransId="{20AF43E9-A852-431C-A05D-44062E3FF3FA}" sibTransId="{DF67E3E0-8382-45F6-8E21-46FB94D20321}"/>
    <dgm:cxn modelId="{343DA514-3359-4DAC-B443-DA5628B8A669}" srcId="{84CEF4D7-83E0-47D8-B850-62613552D06C}" destId="{972B36B5-0C5C-4BB0-9155-A6753DEEC58E}" srcOrd="0" destOrd="0" parTransId="{D2823042-0CE4-4995-96A3-2BBD9026BEE7}" sibTransId="{60A5CBE7-0AF9-453F-A694-0740B4391179}"/>
    <dgm:cxn modelId="{DABC2802-90AC-4920-A693-F73CCD7A637C}" type="presOf" srcId="{8301EA7C-8FF8-4964-ACA1-547D8438EA03}" destId="{02478F8A-E43F-4387-9D73-09D08A723EF4}" srcOrd="0" destOrd="1" presId="urn:microsoft.com/office/officeart/2005/8/layout/chevron2"/>
    <dgm:cxn modelId="{C8D2268F-3EA8-4474-94FF-A7F1D504E23A}" type="presOf" srcId="{E0339992-624F-405B-A4DC-76D036DC7C39}" destId="{C8770B7D-9FF3-42BD-A94D-910A06A1F831}" srcOrd="0" destOrd="0" presId="urn:microsoft.com/office/officeart/2005/8/layout/chevron2"/>
    <dgm:cxn modelId="{19FD4C0A-FCD7-4ADA-9EFC-8EDD32ED6129}" srcId="{4DF3FB79-BE0B-4720-A901-C04ED14AEBAA}" destId="{EACBDC51-C714-42FE-9444-468DCEED4D3B}" srcOrd="0" destOrd="0" parTransId="{5BFB7242-4504-4B52-9272-B868E3E1EFA4}" sibTransId="{8D481E9E-0640-4A72-97D0-4C579D2AFB25}"/>
    <dgm:cxn modelId="{C459655A-3180-42B5-9235-AA4E669A2975}" srcId="{E0339992-624F-405B-A4DC-76D036DC7C39}" destId="{39FDFE80-25A9-4731-9AA8-EF8A77C05947}" srcOrd="1" destOrd="0" parTransId="{A3BE4A5C-D306-4178-B886-7A34B60A2359}" sibTransId="{85BCD825-1319-4D64-9D97-9536A9D28DF7}"/>
    <dgm:cxn modelId="{FBACD0DB-519E-4A70-B087-D379BDCD1B30}" type="presOf" srcId="{2FE5D1C5-6974-46ED-AEE0-A40268BEC290}" destId="{6D0288E2-D219-4785-AAAF-EE1A24330D5A}" srcOrd="0" destOrd="0" presId="urn:microsoft.com/office/officeart/2005/8/layout/chevron2"/>
    <dgm:cxn modelId="{3951AFF1-FDD7-4289-A16B-8C41F991A352}" srcId="{E0339992-624F-405B-A4DC-76D036DC7C39}" destId="{4DF3FB79-BE0B-4720-A901-C04ED14AEBAA}" srcOrd="4" destOrd="0" parTransId="{77CFF14D-13A4-4572-9DCE-145BE17D5817}" sibTransId="{8CA36CFE-F5DB-463D-BD06-426942A8D0DC}"/>
    <dgm:cxn modelId="{3C2F2001-29EF-4A9A-B046-776517FBBA80}" srcId="{E0339992-624F-405B-A4DC-76D036DC7C39}" destId="{F2F21411-1996-4379-A0E2-0078BC7667DC}" srcOrd="6" destOrd="0" parTransId="{F1168E76-A2B4-4C96-A1E8-571B8B317DA9}" sibTransId="{B1290A0D-01C3-41B4-B026-336785ADAAC0}"/>
    <dgm:cxn modelId="{A5219929-E8EA-4494-886B-E9C81E3FE4E3}" srcId="{054BA711-2276-4D39-A2FD-6934CDD1056D}" destId="{DD0D3221-C93F-455D-B5F5-27579073F6F8}" srcOrd="0" destOrd="0" parTransId="{DAB0BDE1-A0AC-4CA9-BC88-1F57125F46A1}" sibTransId="{1F8BA19D-0E0A-4AA2-B6F9-6FAA2110F824}"/>
    <dgm:cxn modelId="{11EDEC72-60C2-49E6-BE61-996D7184C7E2}" srcId="{84CEF4D7-83E0-47D8-B850-62613552D06C}" destId="{8301EA7C-8FF8-4964-ACA1-547D8438EA03}" srcOrd="1" destOrd="0" parTransId="{F308ACC6-8DB9-4BDD-BA37-88E828B4BDDE}" sibTransId="{B4832C2F-1267-437A-9DFC-FA883631A962}"/>
    <dgm:cxn modelId="{2476E753-8EC2-4179-BA9B-3FFF3F966E1C}" type="presOf" srcId="{F2F21411-1996-4379-A0E2-0078BC7667DC}" destId="{D5D62EF8-34BD-45D7-973B-C06C3C8B35D3}" srcOrd="0" destOrd="0" presId="urn:microsoft.com/office/officeart/2005/8/layout/chevron2"/>
    <dgm:cxn modelId="{798E7B51-A645-44D8-AFDC-DC551D6809E3}" srcId="{E0339992-624F-405B-A4DC-76D036DC7C39}" destId="{2FE5D1C5-6974-46ED-AEE0-A40268BEC290}" srcOrd="2" destOrd="0" parTransId="{CA898693-DDD0-43FE-8F17-09E24EA5599E}" sibTransId="{1EB6A346-60D4-4669-9724-FF699FE442EC}"/>
    <dgm:cxn modelId="{F3EC9C72-8E1C-4B53-B557-7767192BE92D}" type="presOf" srcId="{C3062ADD-9E7B-4EF0-8C8B-9B7A2006B9F2}" destId="{6109C1B4-83AE-4E4C-91FC-3B1576770EB1}" srcOrd="0" destOrd="0" presId="urn:microsoft.com/office/officeart/2005/8/layout/chevron2"/>
    <dgm:cxn modelId="{4BD9BE94-A7A6-493E-B41C-50B4BE04DACD}" type="presOf" srcId="{4DF3FB79-BE0B-4720-A901-C04ED14AEBAA}" destId="{97C2D2E4-A13A-427E-A98D-3A875E1EA1B9}" srcOrd="0" destOrd="0" presId="urn:microsoft.com/office/officeart/2005/8/layout/chevron2"/>
    <dgm:cxn modelId="{F5D407A1-D31C-4A95-B09E-6AE261CFEDED}" srcId="{E0339992-624F-405B-A4DC-76D036DC7C39}" destId="{84CEF4D7-83E0-47D8-B850-62613552D06C}" srcOrd="3" destOrd="0" parTransId="{59D63CD6-FCD0-4270-BF96-BEC425C1B956}" sibTransId="{4FD28DBF-7DE4-46B9-9E19-C567B12EB446}"/>
    <dgm:cxn modelId="{3F22142F-6B14-4E3E-BF4D-85CAA79F39EA}" type="presOf" srcId="{96A619A8-3747-4774-A5DE-F84A145481B3}" destId="{45381F8E-380B-478B-8BCC-2D5E51F006F5}" srcOrd="0" destOrd="0" presId="urn:microsoft.com/office/officeart/2005/8/layout/chevron2"/>
    <dgm:cxn modelId="{F84992B9-93EC-4BB3-AD4E-25F5AD71A1B5}" type="presOf" srcId="{FC12AD23-85B1-4CC5-9108-4A86CF710FB1}" destId="{CBBD6E00-C507-40F0-B440-FFA9CC86462C}" srcOrd="0" destOrd="0" presId="urn:microsoft.com/office/officeart/2005/8/layout/chevron2"/>
    <dgm:cxn modelId="{659785A1-FFEE-4112-AAAB-9640E821601D}" type="presOf" srcId="{972B36B5-0C5C-4BB0-9155-A6753DEEC58E}" destId="{02478F8A-E43F-4387-9D73-09D08A723EF4}" srcOrd="0" destOrd="0" presId="urn:microsoft.com/office/officeart/2005/8/layout/chevron2"/>
    <dgm:cxn modelId="{7D857480-AF4D-4EA5-8FE2-A5BC352E120A}" type="presOf" srcId="{054BA711-2276-4D39-A2FD-6934CDD1056D}" destId="{B2D25985-B856-4E33-A042-21332FAE9576}" srcOrd="0" destOrd="0" presId="urn:microsoft.com/office/officeart/2005/8/layout/chevron2"/>
    <dgm:cxn modelId="{90B5955E-8806-4C17-91F1-28DC4F71F679}" srcId="{054BA711-2276-4D39-A2FD-6934CDD1056D}" destId="{F4A3D13A-663E-45DE-A716-55F1E97BC2DE}" srcOrd="1" destOrd="0" parTransId="{21D2E1B1-EE59-49DA-B047-4431D019ACBB}" sibTransId="{B55D6F7E-0091-4EC8-9705-625993334F16}"/>
    <dgm:cxn modelId="{FD002347-3F29-4964-8797-8F733B3AA3A4}" srcId="{39FDFE80-25A9-4731-9AA8-EF8A77C05947}" destId="{BF2022B8-A4F5-43EA-8560-B82E652B7328}" srcOrd="0" destOrd="0" parTransId="{93C67B4F-3EC2-4307-A301-280736FF41FF}" sibTransId="{64F66373-05BA-4D8F-8989-E276E5A9BCCD}"/>
    <dgm:cxn modelId="{1BDAE8DD-3262-4ADE-A622-D8909D466742}" type="presOf" srcId="{39FDFE80-25A9-4731-9AA8-EF8A77C05947}" destId="{1C2E5B34-93E7-400B-917F-1B7D3F90B4DC}" srcOrd="0" destOrd="0" presId="urn:microsoft.com/office/officeart/2005/8/layout/chevron2"/>
    <dgm:cxn modelId="{98F23B37-547B-4795-B032-A711F1E1847F}" type="presOf" srcId="{BF2022B8-A4F5-43EA-8560-B82E652B7328}" destId="{5531AEFD-41BA-40B4-9CB4-6F2332938E9A}" srcOrd="0" destOrd="0" presId="urn:microsoft.com/office/officeart/2005/8/layout/chevron2"/>
    <dgm:cxn modelId="{610B40F5-348A-421C-8672-DF6E9DFE1131}" type="presOf" srcId="{EACBDC51-C714-42FE-9444-468DCEED4D3B}" destId="{43D335F3-7D57-48EB-9CA5-89968557F747}" srcOrd="0" destOrd="0" presId="urn:microsoft.com/office/officeart/2005/8/layout/chevron2"/>
    <dgm:cxn modelId="{492DAAB0-327A-44ED-9BBE-93539C4B11C0}" srcId="{E0339992-624F-405B-A4DC-76D036DC7C39}" destId="{054BA711-2276-4D39-A2FD-6934CDD1056D}" srcOrd="5" destOrd="0" parTransId="{87374F5C-0CD8-414D-8544-449DA740F642}" sibTransId="{A1BDCE3F-CCE9-40D2-A1FB-0903EA40833B}"/>
    <dgm:cxn modelId="{2527CF53-4BD2-40CA-A350-2D48DED81648}" type="presParOf" srcId="{C8770B7D-9FF3-42BD-A94D-910A06A1F831}" destId="{89C9FDC3-9008-48E2-9D23-5C96ACE1CE46}" srcOrd="0" destOrd="0" presId="urn:microsoft.com/office/officeart/2005/8/layout/chevron2"/>
    <dgm:cxn modelId="{D3C0D26E-A4C4-4316-8E1F-5459BD1A8A8C}" type="presParOf" srcId="{89C9FDC3-9008-48E2-9D23-5C96ACE1CE46}" destId="{78C571EB-94A6-49EC-A75E-6AA518365494}" srcOrd="0" destOrd="0" presId="urn:microsoft.com/office/officeart/2005/8/layout/chevron2"/>
    <dgm:cxn modelId="{51C4BE4E-4243-480F-BCDD-CA515712FB9B}" type="presParOf" srcId="{89C9FDC3-9008-48E2-9D23-5C96ACE1CE46}" destId="{CBBD6E00-C507-40F0-B440-FFA9CC86462C}" srcOrd="1" destOrd="0" presId="urn:microsoft.com/office/officeart/2005/8/layout/chevron2"/>
    <dgm:cxn modelId="{963B40DE-F5D1-40BC-A2BE-4554E1DB0229}" type="presParOf" srcId="{C8770B7D-9FF3-42BD-A94D-910A06A1F831}" destId="{BE4F8562-22D9-4108-B488-2BE4493752F7}" srcOrd="1" destOrd="0" presId="urn:microsoft.com/office/officeart/2005/8/layout/chevron2"/>
    <dgm:cxn modelId="{86EBAA03-0222-4155-ABBD-57A21D51652B}" type="presParOf" srcId="{C8770B7D-9FF3-42BD-A94D-910A06A1F831}" destId="{B97D8562-7342-4E5B-8ED6-1BE0BC4C1CAC}" srcOrd="2" destOrd="0" presId="urn:microsoft.com/office/officeart/2005/8/layout/chevron2"/>
    <dgm:cxn modelId="{03C71CD5-427D-47D9-B3AE-5B1D4770A624}" type="presParOf" srcId="{B97D8562-7342-4E5B-8ED6-1BE0BC4C1CAC}" destId="{1C2E5B34-93E7-400B-917F-1B7D3F90B4DC}" srcOrd="0" destOrd="0" presId="urn:microsoft.com/office/officeart/2005/8/layout/chevron2"/>
    <dgm:cxn modelId="{05CEE116-5FDA-4730-B391-1588F52C59EE}" type="presParOf" srcId="{B97D8562-7342-4E5B-8ED6-1BE0BC4C1CAC}" destId="{5531AEFD-41BA-40B4-9CB4-6F2332938E9A}" srcOrd="1" destOrd="0" presId="urn:microsoft.com/office/officeart/2005/8/layout/chevron2"/>
    <dgm:cxn modelId="{309B30FF-F49D-4E19-8620-5479FB9AA804}" type="presParOf" srcId="{C8770B7D-9FF3-42BD-A94D-910A06A1F831}" destId="{CE088259-3E31-47A1-A171-0ECDCC9FC6D8}" srcOrd="3" destOrd="0" presId="urn:microsoft.com/office/officeart/2005/8/layout/chevron2"/>
    <dgm:cxn modelId="{D60B9C43-4860-4677-A859-A8E676111357}" type="presParOf" srcId="{C8770B7D-9FF3-42BD-A94D-910A06A1F831}" destId="{EBF67955-107F-4F5C-90A1-448115A98441}" srcOrd="4" destOrd="0" presId="urn:microsoft.com/office/officeart/2005/8/layout/chevron2"/>
    <dgm:cxn modelId="{31E1C93E-1245-48D2-B6E5-25774271239B}" type="presParOf" srcId="{EBF67955-107F-4F5C-90A1-448115A98441}" destId="{6D0288E2-D219-4785-AAAF-EE1A24330D5A}" srcOrd="0" destOrd="0" presId="urn:microsoft.com/office/officeart/2005/8/layout/chevron2"/>
    <dgm:cxn modelId="{B4D0A90D-6462-4CC9-A65D-F8D1E50351E0}" type="presParOf" srcId="{EBF67955-107F-4F5C-90A1-448115A98441}" destId="{6109C1B4-83AE-4E4C-91FC-3B1576770EB1}" srcOrd="1" destOrd="0" presId="urn:microsoft.com/office/officeart/2005/8/layout/chevron2"/>
    <dgm:cxn modelId="{802850D0-87DD-4612-A037-53EBD9C93FE1}" type="presParOf" srcId="{C8770B7D-9FF3-42BD-A94D-910A06A1F831}" destId="{60113479-953C-409B-A093-AAB24837C0D6}" srcOrd="5" destOrd="0" presId="urn:microsoft.com/office/officeart/2005/8/layout/chevron2"/>
    <dgm:cxn modelId="{D6ED1C87-9EF3-4C74-92FA-491909524C06}" type="presParOf" srcId="{C8770B7D-9FF3-42BD-A94D-910A06A1F831}" destId="{4FDCBFCB-1D8C-4E31-8FE0-FB00E289186F}" srcOrd="6" destOrd="0" presId="urn:microsoft.com/office/officeart/2005/8/layout/chevron2"/>
    <dgm:cxn modelId="{7C18F5B0-EEFA-4DDF-8D97-D5B2E5000CDF}" type="presParOf" srcId="{4FDCBFCB-1D8C-4E31-8FE0-FB00E289186F}" destId="{BD1F60DC-4526-4956-9874-ADF66671F745}" srcOrd="0" destOrd="0" presId="urn:microsoft.com/office/officeart/2005/8/layout/chevron2"/>
    <dgm:cxn modelId="{638C3712-7C01-426D-B823-BBF44697FE45}" type="presParOf" srcId="{4FDCBFCB-1D8C-4E31-8FE0-FB00E289186F}" destId="{02478F8A-E43F-4387-9D73-09D08A723EF4}" srcOrd="1" destOrd="0" presId="urn:microsoft.com/office/officeart/2005/8/layout/chevron2"/>
    <dgm:cxn modelId="{209D4E37-361F-43F8-B028-C76AF26F0698}" type="presParOf" srcId="{C8770B7D-9FF3-42BD-A94D-910A06A1F831}" destId="{C0D1FE63-5540-4385-8D0C-D866C220CF72}" srcOrd="7" destOrd="0" presId="urn:microsoft.com/office/officeart/2005/8/layout/chevron2"/>
    <dgm:cxn modelId="{F2F00A8E-5EBC-436B-ABBA-EEC1D1B88DDC}" type="presParOf" srcId="{C8770B7D-9FF3-42BD-A94D-910A06A1F831}" destId="{2B7A4B22-5C25-4769-84C7-694235F3EA32}" srcOrd="8" destOrd="0" presId="urn:microsoft.com/office/officeart/2005/8/layout/chevron2"/>
    <dgm:cxn modelId="{52555007-B8A2-4D89-90CD-285E8C24EA65}" type="presParOf" srcId="{2B7A4B22-5C25-4769-84C7-694235F3EA32}" destId="{97C2D2E4-A13A-427E-A98D-3A875E1EA1B9}" srcOrd="0" destOrd="0" presId="urn:microsoft.com/office/officeart/2005/8/layout/chevron2"/>
    <dgm:cxn modelId="{F02A7F8C-238C-4B75-B627-825C311F7F2C}" type="presParOf" srcId="{2B7A4B22-5C25-4769-84C7-694235F3EA32}" destId="{43D335F3-7D57-48EB-9CA5-89968557F747}" srcOrd="1" destOrd="0" presId="urn:microsoft.com/office/officeart/2005/8/layout/chevron2"/>
    <dgm:cxn modelId="{E134307B-6C67-4D54-974C-A8E03CAF93E6}" type="presParOf" srcId="{C8770B7D-9FF3-42BD-A94D-910A06A1F831}" destId="{DEDE371B-B3ED-4084-8092-2FEC72A9F542}" srcOrd="9" destOrd="0" presId="urn:microsoft.com/office/officeart/2005/8/layout/chevron2"/>
    <dgm:cxn modelId="{A66CCDE2-790C-4007-8D69-27B80EAD0C7A}" type="presParOf" srcId="{C8770B7D-9FF3-42BD-A94D-910A06A1F831}" destId="{311FB36A-FC4F-47F3-80B1-2F0E5D6EBA24}" srcOrd="10" destOrd="0" presId="urn:microsoft.com/office/officeart/2005/8/layout/chevron2"/>
    <dgm:cxn modelId="{B26295C9-DE02-4660-A25B-B3448AE708A8}" type="presParOf" srcId="{311FB36A-FC4F-47F3-80B1-2F0E5D6EBA24}" destId="{B2D25985-B856-4E33-A042-21332FAE9576}" srcOrd="0" destOrd="0" presId="urn:microsoft.com/office/officeart/2005/8/layout/chevron2"/>
    <dgm:cxn modelId="{73536838-C1CB-4D42-9FD2-F0DFD2DE77FC}" type="presParOf" srcId="{311FB36A-FC4F-47F3-80B1-2F0E5D6EBA24}" destId="{906F0F84-231B-4852-896C-29A2FC69FD17}" srcOrd="1" destOrd="0" presId="urn:microsoft.com/office/officeart/2005/8/layout/chevron2"/>
    <dgm:cxn modelId="{440C8672-F130-4190-AD51-DF0C1B61B39E}" type="presParOf" srcId="{C8770B7D-9FF3-42BD-A94D-910A06A1F831}" destId="{4500A4D1-0F2C-44A9-9B23-F403E4F068D5}" srcOrd="11" destOrd="0" presId="urn:microsoft.com/office/officeart/2005/8/layout/chevron2"/>
    <dgm:cxn modelId="{8BAD6034-41B6-439C-AF27-B23F37197C52}" type="presParOf" srcId="{C8770B7D-9FF3-42BD-A94D-910A06A1F831}" destId="{713877E7-FB07-41C4-9D0C-AC1EA5681D50}" srcOrd="12" destOrd="0" presId="urn:microsoft.com/office/officeart/2005/8/layout/chevron2"/>
    <dgm:cxn modelId="{688BAAB0-1CD3-42BC-9FEC-85DF749EE9E3}" type="presParOf" srcId="{713877E7-FB07-41C4-9D0C-AC1EA5681D50}" destId="{D5D62EF8-34BD-45D7-973B-C06C3C8B35D3}" srcOrd="0" destOrd="0" presId="urn:microsoft.com/office/officeart/2005/8/layout/chevron2"/>
    <dgm:cxn modelId="{57C1E893-66DB-4EE7-BFD1-6BDB1840FDA0}" type="presParOf" srcId="{713877E7-FB07-41C4-9D0C-AC1EA5681D50}" destId="{45381F8E-380B-478B-8BCC-2D5E51F006F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92DCB43-3366-48F5-9ABF-CD3D63A8DF8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h-TH"/>
        </a:p>
      </dgm:t>
    </dgm:pt>
    <dgm:pt modelId="{BA137006-E903-4406-8EED-BEE8125AA433}">
      <dgm:prSet phldrT="[ข้อความ]" custT="1"/>
      <dgm:spPr/>
      <dgm:t>
        <a:bodyPr/>
        <a:lstStyle/>
        <a:p>
          <a:endParaRPr lang="th-TH" sz="2400" dirty="0">
            <a:cs typeface="+mj-cs"/>
          </a:endParaRPr>
        </a:p>
      </dgm:t>
    </dgm:pt>
    <dgm:pt modelId="{53E73A39-5C2B-4878-9380-ABA38D28348B}" type="parTrans" cxnId="{24FABC8E-214C-4057-9E11-0E6E2AF4D368}">
      <dgm:prSet/>
      <dgm:spPr/>
      <dgm:t>
        <a:bodyPr/>
        <a:lstStyle/>
        <a:p>
          <a:endParaRPr lang="th-TH" sz="2400">
            <a:cs typeface="+mj-cs"/>
          </a:endParaRPr>
        </a:p>
      </dgm:t>
    </dgm:pt>
    <dgm:pt modelId="{572BDE3F-01CA-4FDC-8F0D-60D216B6393A}" type="sibTrans" cxnId="{24FABC8E-214C-4057-9E11-0E6E2AF4D368}">
      <dgm:prSet/>
      <dgm:spPr/>
      <dgm:t>
        <a:bodyPr/>
        <a:lstStyle/>
        <a:p>
          <a:endParaRPr lang="th-TH" sz="2400">
            <a:cs typeface="+mj-cs"/>
          </a:endParaRPr>
        </a:p>
      </dgm:t>
    </dgm:pt>
    <dgm:pt modelId="{5407AB40-159A-41AC-BBFA-CF4ADE3A1009}">
      <dgm:prSet phldrT="[ข้อความ]" custT="1"/>
      <dgm:spPr/>
      <dgm:t>
        <a:bodyPr/>
        <a:lstStyle/>
        <a:p>
          <a:r>
            <a:rPr lang="th-TH" sz="2400" dirty="0" smtClean="0">
              <a:cs typeface="+mj-cs"/>
            </a:rPr>
            <a:t>1. ราคาที่ได้มาจากการคำนวณตามหลักเกณฑ์ที่คณะกรรมการกำกับราคากลางกำหนด</a:t>
          </a:r>
          <a:endParaRPr lang="th-TH" sz="2400" dirty="0">
            <a:cs typeface="+mj-cs"/>
          </a:endParaRPr>
        </a:p>
      </dgm:t>
    </dgm:pt>
    <dgm:pt modelId="{5F492F52-5EBE-4758-BA70-454D36957344}" type="parTrans" cxnId="{67D37D8C-DE2B-4673-B54A-84E4FF7FEB67}">
      <dgm:prSet/>
      <dgm:spPr/>
      <dgm:t>
        <a:bodyPr/>
        <a:lstStyle/>
        <a:p>
          <a:endParaRPr lang="th-TH" sz="2400">
            <a:cs typeface="+mj-cs"/>
          </a:endParaRPr>
        </a:p>
      </dgm:t>
    </dgm:pt>
    <dgm:pt modelId="{F0EF6891-B95B-45F5-B6E4-F2DC5A91AFE5}" type="sibTrans" cxnId="{67D37D8C-DE2B-4673-B54A-84E4FF7FEB67}">
      <dgm:prSet/>
      <dgm:spPr/>
      <dgm:t>
        <a:bodyPr/>
        <a:lstStyle/>
        <a:p>
          <a:endParaRPr lang="th-TH" sz="2400">
            <a:cs typeface="+mj-cs"/>
          </a:endParaRPr>
        </a:p>
      </dgm:t>
    </dgm:pt>
    <dgm:pt modelId="{76FAA848-5407-4001-B217-7CCD58B53A21}">
      <dgm:prSet phldrT="[ข้อความ]" custT="1"/>
      <dgm:spPr/>
      <dgm:t>
        <a:bodyPr/>
        <a:lstStyle/>
        <a:p>
          <a:r>
            <a:rPr lang="th-TH" sz="2400" dirty="0" smtClean="0">
              <a:cs typeface="+mj-cs"/>
            </a:rPr>
            <a:t>2. ราคาที่ได้มาจากฐานข้อมูลราคาอ้างอิงของพัสดุที่กรมบัญชีกลางจัดทำ</a:t>
          </a:r>
          <a:endParaRPr lang="th-TH" sz="2400" dirty="0">
            <a:cs typeface="+mj-cs"/>
          </a:endParaRPr>
        </a:p>
      </dgm:t>
    </dgm:pt>
    <dgm:pt modelId="{44F2428E-81BA-4501-A427-186B0EEAC76B}" type="parTrans" cxnId="{6CF4EA7B-7C40-42E7-9F47-B646714E9329}">
      <dgm:prSet/>
      <dgm:spPr/>
      <dgm:t>
        <a:bodyPr/>
        <a:lstStyle/>
        <a:p>
          <a:endParaRPr lang="th-TH" sz="2400">
            <a:cs typeface="+mj-cs"/>
          </a:endParaRPr>
        </a:p>
      </dgm:t>
    </dgm:pt>
    <dgm:pt modelId="{DE50F767-1AEA-459D-A36F-267B361F5DB3}" type="sibTrans" cxnId="{6CF4EA7B-7C40-42E7-9F47-B646714E9329}">
      <dgm:prSet/>
      <dgm:spPr/>
      <dgm:t>
        <a:bodyPr/>
        <a:lstStyle/>
        <a:p>
          <a:endParaRPr lang="th-TH" sz="2400">
            <a:cs typeface="+mj-cs"/>
          </a:endParaRPr>
        </a:p>
      </dgm:t>
    </dgm:pt>
    <dgm:pt modelId="{370FE6BD-3CF5-4FAA-A210-D6216AF21643}">
      <dgm:prSet phldrT="[ข้อความ]" custT="1"/>
      <dgm:spPr/>
      <dgm:t>
        <a:bodyPr/>
        <a:lstStyle/>
        <a:p>
          <a:r>
            <a:rPr lang="th-TH" sz="2400" dirty="0" smtClean="0">
              <a:cs typeface="+mj-cs"/>
            </a:rPr>
            <a:t>3. ราคามาตรฐานที่สำนักงบประมาณหรือหน่วยงานกลางอื่นกำหนด</a:t>
          </a:r>
          <a:endParaRPr lang="th-TH" sz="2400" dirty="0">
            <a:cs typeface="+mj-cs"/>
          </a:endParaRPr>
        </a:p>
      </dgm:t>
    </dgm:pt>
    <dgm:pt modelId="{125363EF-3BC5-4154-9175-91C797F6B8B5}" type="parTrans" cxnId="{BB97EB2E-0ACE-415E-BDD3-8E74247F627A}">
      <dgm:prSet/>
      <dgm:spPr/>
      <dgm:t>
        <a:bodyPr/>
        <a:lstStyle/>
        <a:p>
          <a:endParaRPr lang="th-TH" sz="2400">
            <a:cs typeface="+mj-cs"/>
          </a:endParaRPr>
        </a:p>
      </dgm:t>
    </dgm:pt>
    <dgm:pt modelId="{34BDF3CA-4171-42C6-B69D-2BCF203E733C}" type="sibTrans" cxnId="{BB97EB2E-0ACE-415E-BDD3-8E74247F627A}">
      <dgm:prSet/>
      <dgm:spPr/>
      <dgm:t>
        <a:bodyPr/>
        <a:lstStyle/>
        <a:p>
          <a:endParaRPr lang="th-TH" sz="2400">
            <a:cs typeface="+mj-cs"/>
          </a:endParaRPr>
        </a:p>
      </dgm:t>
    </dgm:pt>
    <dgm:pt modelId="{FC9FDF97-7864-45F4-8F74-389228847560}">
      <dgm:prSet phldrT="[ข้อความ]" custT="1"/>
      <dgm:spPr/>
      <dgm:t>
        <a:bodyPr/>
        <a:lstStyle/>
        <a:p>
          <a:r>
            <a:rPr lang="th-TH" sz="2400" dirty="0" smtClean="0">
              <a:cs typeface="+mj-cs"/>
            </a:rPr>
            <a:t>4. ราคาที่ได้มาจากการสืบราคาจากท้องตลาด</a:t>
          </a:r>
          <a:endParaRPr lang="th-TH" sz="2400" dirty="0">
            <a:cs typeface="+mj-cs"/>
          </a:endParaRPr>
        </a:p>
      </dgm:t>
    </dgm:pt>
    <dgm:pt modelId="{A47BEF9F-92CE-4ED2-BE23-1AFED1845D50}" type="parTrans" cxnId="{BAB5011F-0FBF-43BC-8753-AF77808AAE12}">
      <dgm:prSet/>
      <dgm:spPr/>
      <dgm:t>
        <a:bodyPr/>
        <a:lstStyle/>
        <a:p>
          <a:endParaRPr lang="th-TH" sz="2400">
            <a:cs typeface="+mj-cs"/>
          </a:endParaRPr>
        </a:p>
      </dgm:t>
    </dgm:pt>
    <dgm:pt modelId="{23DCF473-864F-485C-9740-CE1D5D67AB1D}" type="sibTrans" cxnId="{BAB5011F-0FBF-43BC-8753-AF77808AAE12}">
      <dgm:prSet/>
      <dgm:spPr/>
      <dgm:t>
        <a:bodyPr/>
        <a:lstStyle/>
        <a:p>
          <a:endParaRPr lang="th-TH" sz="2400">
            <a:cs typeface="+mj-cs"/>
          </a:endParaRPr>
        </a:p>
      </dgm:t>
    </dgm:pt>
    <dgm:pt modelId="{938C92B1-9A0A-46DF-801D-AD237015618B}">
      <dgm:prSet phldrT="[ข้อความ]" custT="1"/>
      <dgm:spPr/>
      <dgm:t>
        <a:bodyPr/>
        <a:lstStyle/>
        <a:p>
          <a:r>
            <a:rPr lang="th-TH" sz="2400" dirty="0" smtClean="0">
              <a:cs typeface="+mj-cs"/>
            </a:rPr>
            <a:t>5. ราคาที่เคยซื้อหรือจ้างครั้งหลังสุดภายในระยะเวลาสองปีงบประมาณ</a:t>
          </a:r>
          <a:endParaRPr lang="th-TH" sz="2400" dirty="0">
            <a:cs typeface="+mj-cs"/>
          </a:endParaRPr>
        </a:p>
      </dgm:t>
    </dgm:pt>
    <dgm:pt modelId="{EBF19D68-159A-4F49-96F8-F1F3B0D6DAB1}" type="parTrans" cxnId="{69E2533D-6ADA-44C7-BBB1-860CA8470C5C}">
      <dgm:prSet/>
      <dgm:spPr/>
      <dgm:t>
        <a:bodyPr/>
        <a:lstStyle/>
        <a:p>
          <a:endParaRPr lang="th-TH" sz="2400">
            <a:cs typeface="+mj-cs"/>
          </a:endParaRPr>
        </a:p>
      </dgm:t>
    </dgm:pt>
    <dgm:pt modelId="{09B9149B-9068-4718-8734-8534B86B6DAE}" type="sibTrans" cxnId="{69E2533D-6ADA-44C7-BBB1-860CA8470C5C}">
      <dgm:prSet/>
      <dgm:spPr/>
      <dgm:t>
        <a:bodyPr/>
        <a:lstStyle/>
        <a:p>
          <a:endParaRPr lang="th-TH" sz="2400">
            <a:cs typeface="+mj-cs"/>
          </a:endParaRPr>
        </a:p>
      </dgm:t>
    </dgm:pt>
    <dgm:pt modelId="{D1B6BB04-3D10-454B-A7CB-32C056B1413A}">
      <dgm:prSet phldrT="[ข้อความ]" custT="1"/>
      <dgm:spPr/>
      <dgm:t>
        <a:bodyPr/>
        <a:lstStyle/>
        <a:p>
          <a:r>
            <a:rPr lang="th-TH" sz="2400" dirty="0" smtClean="0">
              <a:cs typeface="+mj-cs"/>
            </a:rPr>
            <a:t>6. วิธีอื่นใดตามหลักเกณฑ์ วิธีการ หรือแนวทางปฏิบัติของหน่วยงานของรัฐนั้นๆ</a:t>
          </a:r>
          <a:endParaRPr lang="th-TH" sz="2400" dirty="0">
            <a:cs typeface="+mj-cs"/>
          </a:endParaRPr>
        </a:p>
      </dgm:t>
    </dgm:pt>
    <dgm:pt modelId="{5EADCBE6-211F-4570-9E1F-14A7864B38D6}" type="parTrans" cxnId="{41C54E51-AADD-434D-9702-81A9E684A709}">
      <dgm:prSet/>
      <dgm:spPr/>
      <dgm:t>
        <a:bodyPr/>
        <a:lstStyle/>
        <a:p>
          <a:endParaRPr lang="th-TH" sz="2400">
            <a:cs typeface="+mj-cs"/>
          </a:endParaRPr>
        </a:p>
      </dgm:t>
    </dgm:pt>
    <dgm:pt modelId="{260163BC-FE20-49AD-8C44-4C4B3DF23179}" type="sibTrans" cxnId="{41C54E51-AADD-434D-9702-81A9E684A709}">
      <dgm:prSet/>
      <dgm:spPr/>
      <dgm:t>
        <a:bodyPr/>
        <a:lstStyle/>
        <a:p>
          <a:endParaRPr lang="th-TH" sz="2400">
            <a:cs typeface="+mj-cs"/>
          </a:endParaRPr>
        </a:p>
      </dgm:t>
    </dgm:pt>
    <dgm:pt modelId="{9B2CE762-E100-4F6C-AF91-9B5C94020798}" type="pres">
      <dgm:prSet presAssocID="{D92DCB43-3366-48F5-9ABF-CD3D63A8DF86}" presName="vert0" presStyleCnt="0">
        <dgm:presLayoutVars>
          <dgm:dir/>
          <dgm:animOne val="branch"/>
          <dgm:animLvl val="lvl"/>
        </dgm:presLayoutVars>
      </dgm:prSet>
      <dgm:spPr/>
      <dgm:t>
        <a:bodyPr/>
        <a:lstStyle/>
        <a:p>
          <a:endParaRPr lang="th-TH"/>
        </a:p>
      </dgm:t>
    </dgm:pt>
    <dgm:pt modelId="{6E74CE50-BE65-41FC-AF97-D42B8E7C540E}" type="pres">
      <dgm:prSet presAssocID="{BA137006-E903-4406-8EED-BEE8125AA433}" presName="thickLine" presStyleLbl="alignNode1" presStyleIdx="0" presStyleCnt="1"/>
      <dgm:spPr/>
    </dgm:pt>
    <dgm:pt modelId="{84C8ECF5-89F7-44EE-BF14-86A6D967724A}" type="pres">
      <dgm:prSet presAssocID="{BA137006-E903-4406-8EED-BEE8125AA433}" presName="horz1" presStyleCnt="0"/>
      <dgm:spPr/>
    </dgm:pt>
    <dgm:pt modelId="{634B0783-7F79-4DBB-981D-DE8A8CD86CC7}" type="pres">
      <dgm:prSet presAssocID="{BA137006-E903-4406-8EED-BEE8125AA433}" presName="tx1" presStyleLbl="revTx" presStyleIdx="0" presStyleCnt="7"/>
      <dgm:spPr/>
      <dgm:t>
        <a:bodyPr/>
        <a:lstStyle/>
        <a:p>
          <a:endParaRPr lang="th-TH"/>
        </a:p>
      </dgm:t>
    </dgm:pt>
    <dgm:pt modelId="{32260F15-5BE3-4D42-97B1-0D9E605C3C10}" type="pres">
      <dgm:prSet presAssocID="{BA137006-E903-4406-8EED-BEE8125AA433}" presName="vert1" presStyleCnt="0"/>
      <dgm:spPr/>
    </dgm:pt>
    <dgm:pt modelId="{C512D9E4-9635-45CE-8273-9F114153C7C7}" type="pres">
      <dgm:prSet presAssocID="{5407AB40-159A-41AC-BBFA-CF4ADE3A1009}" presName="vertSpace2a" presStyleCnt="0"/>
      <dgm:spPr/>
    </dgm:pt>
    <dgm:pt modelId="{FDE8E139-91E2-4AAE-8CAB-4523329FA73F}" type="pres">
      <dgm:prSet presAssocID="{5407AB40-159A-41AC-BBFA-CF4ADE3A1009}" presName="horz2" presStyleCnt="0"/>
      <dgm:spPr/>
    </dgm:pt>
    <dgm:pt modelId="{0DEB3344-7FF6-4F08-B9F3-49C61DC98D22}" type="pres">
      <dgm:prSet presAssocID="{5407AB40-159A-41AC-BBFA-CF4ADE3A1009}" presName="horzSpace2" presStyleCnt="0"/>
      <dgm:spPr/>
    </dgm:pt>
    <dgm:pt modelId="{F2013430-9A5E-4856-9934-79A284FBEA09}" type="pres">
      <dgm:prSet presAssocID="{5407AB40-159A-41AC-BBFA-CF4ADE3A1009}" presName="tx2" presStyleLbl="revTx" presStyleIdx="1" presStyleCnt="7" custScaleX="191998" custScaleY="126957" custLinFactNeighborY="-21671"/>
      <dgm:spPr/>
      <dgm:t>
        <a:bodyPr/>
        <a:lstStyle/>
        <a:p>
          <a:endParaRPr lang="th-TH"/>
        </a:p>
      </dgm:t>
    </dgm:pt>
    <dgm:pt modelId="{42805A6E-B691-474F-9515-A4C143217E37}" type="pres">
      <dgm:prSet presAssocID="{5407AB40-159A-41AC-BBFA-CF4ADE3A1009}" presName="vert2" presStyleCnt="0"/>
      <dgm:spPr/>
    </dgm:pt>
    <dgm:pt modelId="{40211D5F-3807-4012-A53B-D4A219939CC2}" type="pres">
      <dgm:prSet presAssocID="{5407AB40-159A-41AC-BBFA-CF4ADE3A1009}" presName="thinLine2b" presStyleLbl="callout" presStyleIdx="0" presStyleCnt="6" custLinFactY="-186471" custLinFactNeighborY="-200000"/>
      <dgm:spPr/>
    </dgm:pt>
    <dgm:pt modelId="{660FD991-B800-438E-8700-CEC102CC25AB}" type="pres">
      <dgm:prSet presAssocID="{5407AB40-159A-41AC-BBFA-CF4ADE3A1009}" presName="vertSpace2b" presStyleCnt="0"/>
      <dgm:spPr/>
    </dgm:pt>
    <dgm:pt modelId="{2AE064B9-8B3C-4046-9B40-1202217FDBF7}" type="pres">
      <dgm:prSet presAssocID="{76FAA848-5407-4001-B217-7CCD58B53A21}" presName="horz2" presStyleCnt="0"/>
      <dgm:spPr/>
    </dgm:pt>
    <dgm:pt modelId="{682E8FDE-DA55-4973-93C4-3DCBE0BF03C9}" type="pres">
      <dgm:prSet presAssocID="{76FAA848-5407-4001-B217-7CCD58B53A21}" presName="horzSpace2" presStyleCnt="0"/>
      <dgm:spPr/>
    </dgm:pt>
    <dgm:pt modelId="{B1647C3B-8801-49E4-9A12-DC124AF0E1E7}" type="pres">
      <dgm:prSet presAssocID="{76FAA848-5407-4001-B217-7CCD58B53A21}" presName="tx2" presStyleLbl="revTx" presStyleIdx="2" presStyleCnt="7" custScaleX="186827" custLinFactNeighborY="-30206"/>
      <dgm:spPr/>
      <dgm:t>
        <a:bodyPr/>
        <a:lstStyle/>
        <a:p>
          <a:endParaRPr lang="th-TH"/>
        </a:p>
      </dgm:t>
    </dgm:pt>
    <dgm:pt modelId="{5207E488-FF5C-4679-B79C-042F99C44D95}" type="pres">
      <dgm:prSet presAssocID="{76FAA848-5407-4001-B217-7CCD58B53A21}" presName="vert2" presStyleCnt="0"/>
      <dgm:spPr/>
    </dgm:pt>
    <dgm:pt modelId="{16597E35-EF45-45AC-A33A-F8E51FF79AD3}" type="pres">
      <dgm:prSet presAssocID="{76FAA848-5407-4001-B217-7CCD58B53A21}" presName="thinLine2b" presStyleLbl="callout" presStyleIdx="1" presStyleCnt="6" custLinFactY="-100000" custLinFactNeighborY="-157412"/>
      <dgm:spPr/>
    </dgm:pt>
    <dgm:pt modelId="{BE18A6BE-33E1-4192-ACBD-20C6D4348548}" type="pres">
      <dgm:prSet presAssocID="{76FAA848-5407-4001-B217-7CCD58B53A21}" presName="vertSpace2b" presStyleCnt="0"/>
      <dgm:spPr/>
    </dgm:pt>
    <dgm:pt modelId="{CBBCAC0B-0DB9-4AB8-AAFD-79FF23F4F638}" type="pres">
      <dgm:prSet presAssocID="{370FE6BD-3CF5-4FAA-A210-D6216AF21643}" presName="horz2" presStyleCnt="0"/>
      <dgm:spPr/>
    </dgm:pt>
    <dgm:pt modelId="{F17D6E0C-88B7-4C25-994E-755515127408}" type="pres">
      <dgm:prSet presAssocID="{370FE6BD-3CF5-4FAA-A210-D6216AF21643}" presName="horzSpace2" presStyleCnt="0"/>
      <dgm:spPr/>
    </dgm:pt>
    <dgm:pt modelId="{EF96856C-EFDB-449C-AFEE-80B34F2780CD}" type="pres">
      <dgm:prSet presAssocID="{370FE6BD-3CF5-4FAA-A210-D6216AF21643}" presName="tx2" presStyleLbl="revTx" presStyleIdx="3" presStyleCnt="7" custScaleX="179884" custLinFactNeighborY="-37338"/>
      <dgm:spPr/>
      <dgm:t>
        <a:bodyPr/>
        <a:lstStyle/>
        <a:p>
          <a:endParaRPr lang="th-TH"/>
        </a:p>
      </dgm:t>
    </dgm:pt>
    <dgm:pt modelId="{DAF1B505-3618-481C-8FB5-063A293ACE6D}" type="pres">
      <dgm:prSet presAssocID="{370FE6BD-3CF5-4FAA-A210-D6216AF21643}" presName="vert2" presStyleCnt="0"/>
      <dgm:spPr/>
    </dgm:pt>
    <dgm:pt modelId="{0E6A5BC0-EC67-4E43-AF05-AFE6333F9C59}" type="pres">
      <dgm:prSet presAssocID="{370FE6BD-3CF5-4FAA-A210-D6216AF21643}" presName="thinLine2b" presStyleLbl="callout" presStyleIdx="2" presStyleCnt="6" custLinFactY="-161332" custLinFactNeighborY="-200000"/>
      <dgm:spPr/>
    </dgm:pt>
    <dgm:pt modelId="{A609AFC2-F099-404A-AD53-E6E0A29DC1D1}" type="pres">
      <dgm:prSet presAssocID="{370FE6BD-3CF5-4FAA-A210-D6216AF21643}" presName="vertSpace2b" presStyleCnt="0"/>
      <dgm:spPr/>
    </dgm:pt>
    <dgm:pt modelId="{26A21F27-7F81-4672-9155-DA72DBF7AD1B}" type="pres">
      <dgm:prSet presAssocID="{FC9FDF97-7864-45F4-8F74-389228847560}" presName="horz2" presStyleCnt="0"/>
      <dgm:spPr/>
    </dgm:pt>
    <dgm:pt modelId="{75840547-1A54-4213-8FA4-1540851D7D48}" type="pres">
      <dgm:prSet presAssocID="{FC9FDF97-7864-45F4-8F74-389228847560}" presName="horzSpace2" presStyleCnt="0"/>
      <dgm:spPr/>
    </dgm:pt>
    <dgm:pt modelId="{DE5078F0-05E9-4CBA-903D-6E9321E88E6F}" type="pres">
      <dgm:prSet presAssocID="{FC9FDF97-7864-45F4-8F74-389228847560}" presName="tx2" presStyleLbl="revTx" presStyleIdx="4" presStyleCnt="7" custScaleX="145450" custLinFactNeighborY="-44468"/>
      <dgm:spPr/>
      <dgm:t>
        <a:bodyPr/>
        <a:lstStyle/>
        <a:p>
          <a:endParaRPr lang="th-TH"/>
        </a:p>
      </dgm:t>
    </dgm:pt>
    <dgm:pt modelId="{EF5874A9-396B-4F40-A5B2-EF9CDB59B75C}" type="pres">
      <dgm:prSet presAssocID="{FC9FDF97-7864-45F4-8F74-389228847560}" presName="vert2" presStyleCnt="0"/>
      <dgm:spPr/>
    </dgm:pt>
    <dgm:pt modelId="{CCF54B98-E04F-4A90-9F5E-D66D21161BF4}" type="pres">
      <dgm:prSet presAssocID="{FC9FDF97-7864-45F4-8F74-389228847560}" presName="thinLine2b" presStyleLbl="callout" presStyleIdx="3" presStyleCnt="6" custLinFactY="-200000" custLinFactNeighborY="-279545"/>
      <dgm:spPr/>
    </dgm:pt>
    <dgm:pt modelId="{5F7C788D-249D-4457-9042-504B7F93807F}" type="pres">
      <dgm:prSet presAssocID="{FC9FDF97-7864-45F4-8F74-389228847560}" presName="vertSpace2b" presStyleCnt="0"/>
      <dgm:spPr/>
    </dgm:pt>
    <dgm:pt modelId="{219D4F47-B58F-4E62-8DD4-F07A7502C355}" type="pres">
      <dgm:prSet presAssocID="{938C92B1-9A0A-46DF-801D-AD237015618B}" presName="horz2" presStyleCnt="0"/>
      <dgm:spPr/>
    </dgm:pt>
    <dgm:pt modelId="{7C795D7F-2656-4A7F-A0DF-A2C1A2A12647}" type="pres">
      <dgm:prSet presAssocID="{938C92B1-9A0A-46DF-801D-AD237015618B}" presName="horzSpace2" presStyleCnt="0"/>
      <dgm:spPr/>
    </dgm:pt>
    <dgm:pt modelId="{F52DF4F5-F006-4A9C-B3B2-9E6870AA59E5}" type="pres">
      <dgm:prSet presAssocID="{938C92B1-9A0A-46DF-801D-AD237015618B}" presName="tx2" presStyleLbl="revTx" presStyleIdx="5" presStyleCnt="7" custScaleX="152788" custLinFactNeighborY="-51599"/>
      <dgm:spPr/>
      <dgm:t>
        <a:bodyPr/>
        <a:lstStyle/>
        <a:p>
          <a:endParaRPr lang="th-TH"/>
        </a:p>
      </dgm:t>
    </dgm:pt>
    <dgm:pt modelId="{933F2B7E-8083-47A4-9879-F8BE6459BAD6}" type="pres">
      <dgm:prSet presAssocID="{938C92B1-9A0A-46DF-801D-AD237015618B}" presName="vert2" presStyleCnt="0"/>
      <dgm:spPr/>
    </dgm:pt>
    <dgm:pt modelId="{70D5D1C9-A07A-4F37-BFE3-1AD552E45F29}" type="pres">
      <dgm:prSet presAssocID="{938C92B1-9A0A-46DF-801D-AD237015618B}" presName="thinLine2b" presStyleLbl="callout" presStyleIdx="4" presStyleCnt="6" custLinFactY="-274902" custLinFactNeighborY="-300000"/>
      <dgm:spPr/>
    </dgm:pt>
    <dgm:pt modelId="{CB99BE94-717F-40E7-B856-3F0C6E60C875}" type="pres">
      <dgm:prSet presAssocID="{938C92B1-9A0A-46DF-801D-AD237015618B}" presName="vertSpace2b" presStyleCnt="0"/>
      <dgm:spPr/>
    </dgm:pt>
    <dgm:pt modelId="{5D4F1D47-E3B6-4603-AC48-072F642E4B03}" type="pres">
      <dgm:prSet presAssocID="{D1B6BB04-3D10-454B-A7CB-32C056B1413A}" presName="horz2" presStyleCnt="0"/>
      <dgm:spPr/>
    </dgm:pt>
    <dgm:pt modelId="{6E9E97FA-60F5-4945-8D46-5DF31756F522}" type="pres">
      <dgm:prSet presAssocID="{D1B6BB04-3D10-454B-A7CB-32C056B1413A}" presName="horzSpace2" presStyleCnt="0"/>
      <dgm:spPr/>
    </dgm:pt>
    <dgm:pt modelId="{E6568597-6732-4D49-86E6-17CC2737A21F}" type="pres">
      <dgm:prSet presAssocID="{D1B6BB04-3D10-454B-A7CB-32C056B1413A}" presName="tx2" presStyleLbl="revTx" presStyleIdx="6" presStyleCnt="7" custScaleX="180423" custLinFactNeighborY="-42418"/>
      <dgm:spPr/>
      <dgm:t>
        <a:bodyPr/>
        <a:lstStyle/>
        <a:p>
          <a:endParaRPr lang="th-TH"/>
        </a:p>
      </dgm:t>
    </dgm:pt>
    <dgm:pt modelId="{26EC97B9-0911-45CE-9167-A5DBF5FAA416}" type="pres">
      <dgm:prSet presAssocID="{D1B6BB04-3D10-454B-A7CB-32C056B1413A}" presName="vert2" presStyleCnt="0"/>
      <dgm:spPr/>
    </dgm:pt>
    <dgm:pt modelId="{A8A90B0F-2B36-4E12-8A43-917C40779DF4}" type="pres">
      <dgm:prSet presAssocID="{D1B6BB04-3D10-454B-A7CB-32C056B1413A}" presName="thinLine2b" presStyleLbl="callout" presStyleIdx="5" presStyleCnt="6" custLinFactY="-200000" custLinFactNeighborY="-238543"/>
      <dgm:spPr/>
    </dgm:pt>
    <dgm:pt modelId="{5F9D8100-B0BB-45A9-BC8C-A7F84D565B4B}" type="pres">
      <dgm:prSet presAssocID="{D1B6BB04-3D10-454B-A7CB-32C056B1413A}" presName="vertSpace2b" presStyleCnt="0"/>
      <dgm:spPr/>
    </dgm:pt>
  </dgm:ptLst>
  <dgm:cxnLst>
    <dgm:cxn modelId="{BB97EB2E-0ACE-415E-BDD3-8E74247F627A}" srcId="{BA137006-E903-4406-8EED-BEE8125AA433}" destId="{370FE6BD-3CF5-4FAA-A210-D6216AF21643}" srcOrd="2" destOrd="0" parTransId="{125363EF-3BC5-4154-9175-91C797F6B8B5}" sibTransId="{34BDF3CA-4171-42C6-B69D-2BCF203E733C}"/>
    <dgm:cxn modelId="{9AFC6333-D445-430B-B579-2A8C45796B90}" type="presOf" srcId="{938C92B1-9A0A-46DF-801D-AD237015618B}" destId="{F52DF4F5-F006-4A9C-B3B2-9E6870AA59E5}" srcOrd="0" destOrd="0" presId="urn:microsoft.com/office/officeart/2008/layout/LinedList"/>
    <dgm:cxn modelId="{CEB80A04-E200-4FEA-A2A7-F9A63D8CC20B}" type="presOf" srcId="{370FE6BD-3CF5-4FAA-A210-D6216AF21643}" destId="{EF96856C-EFDB-449C-AFEE-80B34F2780CD}" srcOrd="0" destOrd="0" presId="urn:microsoft.com/office/officeart/2008/layout/LinedList"/>
    <dgm:cxn modelId="{491593C2-3456-4F5C-A3AD-8AA8434817C7}" type="presOf" srcId="{76FAA848-5407-4001-B217-7CCD58B53A21}" destId="{B1647C3B-8801-49E4-9A12-DC124AF0E1E7}" srcOrd="0" destOrd="0" presId="urn:microsoft.com/office/officeart/2008/layout/LinedList"/>
    <dgm:cxn modelId="{9C485BC0-C874-4AAA-8B22-49F27D475F5A}" type="presOf" srcId="{FC9FDF97-7864-45F4-8F74-389228847560}" destId="{DE5078F0-05E9-4CBA-903D-6E9321E88E6F}" srcOrd="0" destOrd="0" presId="urn:microsoft.com/office/officeart/2008/layout/LinedList"/>
    <dgm:cxn modelId="{69E2533D-6ADA-44C7-BBB1-860CA8470C5C}" srcId="{BA137006-E903-4406-8EED-BEE8125AA433}" destId="{938C92B1-9A0A-46DF-801D-AD237015618B}" srcOrd="4" destOrd="0" parTransId="{EBF19D68-159A-4F49-96F8-F1F3B0D6DAB1}" sibTransId="{09B9149B-9068-4718-8734-8534B86B6DAE}"/>
    <dgm:cxn modelId="{366D9335-82B6-4992-AF44-4545AC918973}" type="presOf" srcId="{5407AB40-159A-41AC-BBFA-CF4ADE3A1009}" destId="{F2013430-9A5E-4856-9934-79A284FBEA09}" srcOrd="0" destOrd="0" presId="urn:microsoft.com/office/officeart/2008/layout/LinedList"/>
    <dgm:cxn modelId="{A5B6B187-2055-4991-9FAA-3E050D18A9DD}" type="presOf" srcId="{D1B6BB04-3D10-454B-A7CB-32C056B1413A}" destId="{E6568597-6732-4D49-86E6-17CC2737A21F}" srcOrd="0" destOrd="0" presId="urn:microsoft.com/office/officeart/2008/layout/LinedList"/>
    <dgm:cxn modelId="{BAB5011F-0FBF-43BC-8753-AF77808AAE12}" srcId="{BA137006-E903-4406-8EED-BEE8125AA433}" destId="{FC9FDF97-7864-45F4-8F74-389228847560}" srcOrd="3" destOrd="0" parTransId="{A47BEF9F-92CE-4ED2-BE23-1AFED1845D50}" sibTransId="{23DCF473-864F-485C-9740-CE1D5D67AB1D}"/>
    <dgm:cxn modelId="{82157CAF-1640-4579-921A-CC6A82A064D6}" type="presOf" srcId="{BA137006-E903-4406-8EED-BEE8125AA433}" destId="{634B0783-7F79-4DBB-981D-DE8A8CD86CC7}" srcOrd="0" destOrd="0" presId="urn:microsoft.com/office/officeart/2008/layout/LinedList"/>
    <dgm:cxn modelId="{67D37D8C-DE2B-4673-B54A-84E4FF7FEB67}" srcId="{BA137006-E903-4406-8EED-BEE8125AA433}" destId="{5407AB40-159A-41AC-BBFA-CF4ADE3A1009}" srcOrd="0" destOrd="0" parTransId="{5F492F52-5EBE-4758-BA70-454D36957344}" sibTransId="{F0EF6891-B95B-45F5-B6E4-F2DC5A91AFE5}"/>
    <dgm:cxn modelId="{41C54E51-AADD-434D-9702-81A9E684A709}" srcId="{BA137006-E903-4406-8EED-BEE8125AA433}" destId="{D1B6BB04-3D10-454B-A7CB-32C056B1413A}" srcOrd="5" destOrd="0" parTransId="{5EADCBE6-211F-4570-9E1F-14A7864B38D6}" sibTransId="{260163BC-FE20-49AD-8C44-4C4B3DF23179}"/>
    <dgm:cxn modelId="{FEAAF60B-C023-4D5C-A9DA-F00C82AAEB5B}" type="presOf" srcId="{D92DCB43-3366-48F5-9ABF-CD3D63A8DF86}" destId="{9B2CE762-E100-4F6C-AF91-9B5C94020798}" srcOrd="0" destOrd="0" presId="urn:microsoft.com/office/officeart/2008/layout/LinedList"/>
    <dgm:cxn modelId="{24FABC8E-214C-4057-9E11-0E6E2AF4D368}" srcId="{D92DCB43-3366-48F5-9ABF-CD3D63A8DF86}" destId="{BA137006-E903-4406-8EED-BEE8125AA433}" srcOrd="0" destOrd="0" parTransId="{53E73A39-5C2B-4878-9380-ABA38D28348B}" sibTransId="{572BDE3F-01CA-4FDC-8F0D-60D216B6393A}"/>
    <dgm:cxn modelId="{6CF4EA7B-7C40-42E7-9F47-B646714E9329}" srcId="{BA137006-E903-4406-8EED-BEE8125AA433}" destId="{76FAA848-5407-4001-B217-7CCD58B53A21}" srcOrd="1" destOrd="0" parTransId="{44F2428E-81BA-4501-A427-186B0EEAC76B}" sibTransId="{DE50F767-1AEA-459D-A36F-267B361F5DB3}"/>
    <dgm:cxn modelId="{129498B0-80D9-418A-B051-1F9E0947A9CF}" type="presParOf" srcId="{9B2CE762-E100-4F6C-AF91-9B5C94020798}" destId="{6E74CE50-BE65-41FC-AF97-D42B8E7C540E}" srcOrd="0" destOrd="0" presId="urn:microsoft.com/office/officeart/2008/layout/LinedList"/>
    <dgm:cxn modelId="{57DAB753-F2B2-4AEF-9319-6A8009833F80}" type="presParOf" srcId="{9B2CE762-E100-4F6C-AF91-9B5C94020798}" destId="{84C8ECF5-89F7-44EE-BF14-86A6D967724A}" srcOrd="1" destOrd="0" presId="urn:microsoft.com/office/officeart/2008/layout/LinedList"/>
    <dgm:cxn modelId="{98973F5E-445D-4A32-A905-6BDC90D367B5}" type="presParOf" srcId="{84C8ECF5-89F7-44EE-BF14-86A6D967724A}" destId="{634B0783-7F79-4DBB-981D-DE8A8CD86CC7}" srcOrd="0" destOrd="0" presId="urn:microsoft.com/office/officeart/2008/layout/LinedList"/>
    <dgm:cxn modelId="{B929BE1D-3271-438F-A7DC-A46E949C4E39}" type="presParOf" srcId="{84C8ECF5-89F7-44EE-BF14-86A6D967724A}" destId="{32260F15-5BE3-4D42-97B1-0D9E605C3C10}" srcOrd="1" destOrd="0" presId="urn:microsoft.com/office/officeart/2008/layout/LinedList"/>
    <dgm:cxn modelId="{B9F5485A-B1E5-4B78-83E6-3DD94178D33C}" type="presParOf" srcId="{32260F15-5BE3-4D42-97B1-0D9E605C3C10}" destId="{C512D9E4-9635-45CE-8273-9F114153C7C7}" srcOrd="0" destOrd="0" presId="urn:microsoft.com/office/officeart/2008/layout/LinedList"/>
    <dgm:cxn modelId="{7EE14514-70A0-47B9-9384-9353FB1DD46B}" type="presParOf" srcId="{32260F15-5BE3-4D42-97B1-0D9E605C3C10}" destId="{FDE8E139-91E2-4AAE-8CAB-4523329FA73F}" srcOrd="1" destOrd="0" presId="urn:microsoft.com/office/officeart/2008/layout/LinedList"/>
    <dgm:cxn modelId="{F3B19522-5E9B-4CE5-ADA8-C752D7C5E7AE}" type="presParOf" srcId="{FDE8E139-91E2-4AAE-8CAB-4523329FA73F}" destId="{0DEB3344-7FF6-4F08-B9F3-49C61DC98D22}" srcOrd="0" destOrd="0" presId="urn:microsoft.com/office/officeart/2008/layout/LinedList"/>
    <dgm:cxn modelId="{48AFD922-7CFC-4D9D-9491-ECA6F4BD8167}" type="presParOf" srcId="{FDE8E139-91E2-4AAE-8CAB-4523329FA73F}" destId="{F2013430-9A5E-4856-9934-79A284FBEA09}" srcOrd="1" destOrd="0" presId="urn:microsoft.com/office/officeart/2008/layout/LinedList"/>
    <dgm:cxn modelId="{0F370504-21FB-41DA-AD08-95541A7D2930}" type="presParOf" srcId="{FDE8E139-91E2-4AAE-8CAB-4523329FA73F}" destId="{42805A6E-B691-474F-9515-A4C143217E37}" srcOrd="2" destOrd="0" presId="urn:microsoft.com/office/officeart/2008/layout/LinedList"/>
    <dgm:cxn modelId="{9989016F-22CB-40AF-8E02-72497996DCB3}" type="presParOf" srcId="{32260F15-5BE3-4D42-97B1-0D9E605C3C10}" destId="{40211D5F-3807-4012-A53B-D4A219939CC2}" srcOrd="2" destOrd="0" presId="urn:microsoft.com/office/officeart/2008/layout/LinedList"/>
    <dgm:cxn modelId="{F995D9CD-50BD-4177-AF0E-3E8F026B8D8D}" type="presParOf" srcId="{32260F15-5BE3-4D42-97B1-0D9E605C3C10}" destId="{660FD991-B800-438E-8700-CEC102CC25AB}" srcOrd="3" destOrd="0" presId="urn:microsoft.com/office/officeart/2008/layout/LinedList"/>
    <dgm:cxn modelId="{C5F35EBE-8784-4B01-9E8C-10C5E901E539}" type="presParOf" srcId="{32260F15-5BE3-4D42-97B1-0D9E605C3C10}" destId="{2AE064B9-8B3C-4046-9B40-1202217FDBF7}" srcOrd="4" destOrd="0" presId="urn:microsoft.com/office/officeart/2008/layout/LinedList"/>
    <dgm:cxn modelId="{54D14EAE-BC48-4968-80CF-F59818F12C34}" type="presParOf" srcId="{2AE064B9-8B3C-4046-9B40-1202217FDBF7}" destId="{682E8FDE-DA55-4973-93C4-3DCBE0BF03C9}" srcOrd="0" destOrd="0" presId="urn:microsoft.com/office/officeart/2008/layout/LinedList"/>
    <dgm:cxn modelId="{5E08A247-705F-43E0-8CDC-C10D0C504A90}" type="presParOf" srcId="{2AE064B9-8B3C-4046-9B40-1202217FDBF7}" destId="{B1647C3B-8801-49E4-9A12-DC124AF0E1E7}" srcOrd="1" destOrd="0" presId="urn:microsoft.com/office/officeart/2008/layout/LinedList"/>
    <dgm:cxn modelId="{9778C016-785F-4261-A5A3-F98B764C59BC}" type="presParOf" srcId="{2AE064B9-8B3C-4046-9B40-1202217FDBF7}" destId="{5207E488-FF5C-4679-B79C-042F99C44D95}" srcOrd="2" destOrd="0" presId="urn:microsoft.com/office/officeart/2008/layout/LinedList"/>
    <dgm:cxn modelId="{DA022E47-8568-480C-B31D-84FE68E3561F}" type="presParOf" srcId="{32260F15-5BE3-4D42-97B1-0D9E605C3C10}" destId="{16597E35-EF45-45AC-A33A-F8E51FF79AD3}" srcOrd="5" destOrd="0" presId="urn:microsoft.com/office/officeart/2008/layout/LinedList"/>
    <dgm:cxn modelId="{E8BE1FBB-BB86-45A9-BFDA-B49896C70EDC}" type="presParOf" srcId="{32260F15-5BE3-4D42-97B1-0D9E605C3C10}" destId="{BE18A6BE-33E1-4192-ACBD-20C6D4348548}" srcOrd="6" destOrd="0" presId="urn:microsoft.com/office/officeart/2008/layout/LinedList"/>
    <dgm:cxn modelId="{5968C1B7-CFE0-42EE-9B32-DEC77BE5E9F3}" type="presParOf" srcId="{32260F15-5BE3-4D42-97B1-0D9E605C3C10}" destId="{CBBCAC0B-0DB9-4AB8-AAFD-79FF23F4F638}" srcOrd="7" destOrd="0" presId="urn:microsoft.com/office/officeart/2008/layout/LinedList"/>
    <dgm:cxn modelId="{972A801D-7091-45E7-816D-46D82E6B63C8}" type="presParOf" srcId="{CBBCAC0B-0DB9-4AB8-AAFD-79FF23F4F638}" destId="{F17D6E0C-88B7-4C25-994E-755515127408}" srcOrd="0" destOrd="0" presId="urn:microsoft.com/office/officeart/2008/layout/LinedList"/>
    <dgm:cxn modelId="{171572EE-5B90-488A-BBD9-1850FAA14A13}" type="presParOf" srcId="{CBBCAC0B-0DB9-4AB8-AAFD-79FF23F4F638}" destId="{EF96856C-EFDB-449C-AFEE-80B34F2780CD}" srcOrd="1" destOrd="0" presId="urn:microsoft.com/office/officeart/2008/layout/LinedList"/>
    <dgm:cxn modelId="{61BEDA3E-17B9-4CF2-99C8-2A244581B612}" type="presParOf" srcId="{CBBCAC0B-0DB9-4AB8-AAFD-79FF23F4F638}" destId="{DAF1B505-3618-481C-8FB5-063A293ACE6D}" srcOrd="2" destOrd="0" presId="urn:microsoft.com/office/officeart/2008/layout/LinedList"/>
    <dgm:cxn modelId="{DBB13D68-DA00-4B5C-BBFE-3E3C0130C580}" type="presParOf" srcId="{32260F15-5BE3-4D42-97B1-0D9E605C3C10}" destId="{0E6A5BC0-EC67-4E43-AF05-AFE6333F9C59}" srcOrd="8" destOrd="0" presId="urn:microsoft.com/office/officeart/2008/layout/LinedList"/>
    <dgm:cxn modelId="{56F7FAB7-4400-4A7C-AAA6-EB37FAC670E3}" type="presParOf" srcId="{32260F15-5BE3-4D42-97B1-0D9E605C3C10}" destId="{A609AFC2-F099-404A-AD53-E6E0A29DC1D1}" srcOrd="9" destOrd="0" presId="urn:microsoft.com/office/officeart/2008/layout/LinedList"/>
    <dgm:cxn modelId="{8EDE8525-D977-4CC3-9BD1-376F53B49000}" type="presParOf" srcId="{32260F15-5BE3-4D42-97B1-0D9E605C3C10}" destId="{26A21F27-7F81-4672-9155-DA72DBF7AD1B}" srcOrd="10" destOrd="0" presId="urn:microsoft.com/office/officeart/2008/layout/LinedList"/>
    <dgm:cxn modelId="{EED66369-7686-430E-AABD-5D83BF67E9A4}" type="presParOf" srcId="{26A21F27-7F81-4672-9155-DA72DBF7AD1B}" destId="{75840547-1A54-4213-8FA4-1540851D7D48}" srcOrd="0" destOrd="0" presId="urn:microsoft.com/office/officeart/2008/layout/LinedList"/>
    <dgm:cxn modelId="{18FBD821-CC3E-4EEE-85B3-F155AEB4EBF8}" type="presParOf" srcId="{26A21F27-7F81-4672-9155-DA72DBF7AD1B}" destId="{DE5078F0-05E9-4CBA-903D-6E9321E88E6F}" srcOrd="1" destOrd="0" presId="urn:microsoft.com/office/officeart/2008/layout/LinedList"/>
    <dgm:cxn modelId="{A87D942A-BB2B-4290-8441-DCEBEE784D29}" type="presParOf" srcId="{26A21F27-7F81-4672-9155-DA72DBF7AD1B}" destId="{EF5874A9-396B-4F40-A5B2-EF9CDB59B75C}" srcOrd="2" destOrd="0" presId="urn:microsoft.com/office/officeart/2008/layout/LinedList"/>
    <dgm:cxn modelId="{B7E6DF1F-C3B5-45B8-9EAC-7333CD702305}" type="presParOf" srcId="{32260F15-5BE3-4D42-97B1-0D9E605C3C10}" destId="{CCF54B98-E04F-4A90-9F5E-D66D21161BF4}" srcOrd="11" destOrd="0" presId="urn:microsoft.com/office/officeart/2008/layout/LinedList"/>
    <dgm:cxn modelId="{0C078758-2EF9-4DCB-9A55-15078F026983}" type="presParOf" srcId="{32260F15-5BE3-4D42-97B1-0D9E605C3C10}" destId="{5F7C788D-249D-4457-9042-504B7F93807F}" srcOrd="12" destOrd="0" presId="urn:microsoft.com/office/officeart/2008/layout/LinedList"/>
    <dgm:cxn modelId="{36A59B2F-48D4-4624-9B1E-B2ABC8A4BEFE}" type="presParOf" srcId="{32260F15-5BE3-4D42-97B1-0D9E605C3C10}" destId="{219D4F47-B58F-4E62-8DD4-F07A7502C355}" srcOrd="13" destOrd="0" presId="urn:microsoft.com/office/officeart/2008/layout/LinedList"/>
    <dgm:cxn modelId="{14E2F9A7-8993-463B-B09A-38F3AD380CB3}" type="presParOf" srcId="{219D4F47-B58F-4E62-8DD4-F07A7502C355}" destId="{7C795D7F-2656-4A7F-A0DF-A2C1A2A12647}" srcOrd="0" destOrd="0" presId="urn:microsoft.com/office/officeart/2008/layout/LinedList"/>
    <dgm:cxn modelId="{DD76A4BB-9BDC-4FA5-B98D-CCED6CF6EB49}" type="presParOf" srcId="{219D4F47-B58F-4E62-8DD4-F07A7502C355}" destId="{F52DF4F5-F006-4A9C-B3B2-9E6870AA59E5}" srcOrd="1" destOrd="0" presId="urn:microsoft.com/office/officeart/2008/layout/LinedList"/>
    <dgm:cxn modelId="{1C9F477B-D761-44F4-A220-EDB104A619C7}" type="presParOf" srcId="{219D4F47-B58F-4E62-8DD4-F07A7502C355}" destId="{933F2B7E-8083-47A4-9879-F8BE6459BAD6}" srcOrd="2" destOrd="0" presId="urn:microsoft.com/office/officeart/2008/layout/LinedList"/>
    <dgm:cxn modelId="{8686158E-E4B5-411D-9FE9-E67948A0B20C}" type="presParOf" srcId="{32260F15-5BE3-4D42-97B1-0D9E605C3C10}" destId="{70D5D1C9-A07A-4F37-BFE3-1AD552E45F29}" srcOrd="14" destOrd="0" presId="urn:microsoft.com/office/officeart/2008/layout/LinedList"/>
    <dgm:cxn modelId="{81E15137-C9B1-4900-BCFC-40A6C255FA9D}" type="presParOf" srcId="{32260F15-5BE3-4D42-97B1-0D9E605C3C10}" destId="{CB99BE94-717F-40E7-B856-3F0C6E60C875}" srcOrd="15" destOrd="0" presId="urn:microsoft.com/office/officeart/2008/layout/LinedList"/>
    <dgm:cxn modelId="{948FBC20-B169-4DB3-8639-61902A883952}" type="presParOf" srcId="{32260F15-5BE3-4D42-97B1-0D9E605C3C10}" destId="{5D4F1D47-E3B6-4603-AC48-072F642E4B03}" srcOrd="16" destOrd="0" presId="urn:microsoft.com/office/officeart/2008/layout/LinedList"/>
    <dgm:cxn modelId="{1B78FFB4-38F5-416B-B496-1728CF267559}" type="presParOf" srcId="{5D4F1D47-E3B6-4603-AC48-072F642E4B03}" destId="{6E9E97FA-60F5-4945-8D46-5DF31756F522}" srcOrd="0" destOrd="0" presId="urn:microsoft.com/office/officeart/2008/layout/LinedList"/>
    <dgm:cxn modelId="{A22C825D-D514-4105-9589-B2C7491D45EE}" type="presParOf" srcId="{5D4F1D47-E3B6-4603-AC48-072F642E4B03}" destId="{E6568597-6732-4D49-86E6-17CC2737A21F}" srcOrd="1" destOrd="0" presId="urn:microsoft.com/office/officeart/2008/layout/LinedList"/>
    <dgm:cxn modelId="{9C0524AC-2858-45EB-B4AE-27489C887F32}" type="presParOf" srcId="{5D4F1D47-E3B6-4603-AC48-072F642E4B03}" destId="{26EC97B9-0911-45CE-9167-A5DBF5FAA416}" srcOrd="2" destOrd="0" presId="urn:microsoft.com/office/officeart/2008/layout/LinedList"/>
    <dgm:cxn modelId="{7770BD55-DC15-482F-A032-399322B65B45}" type="presParOf" srcId="{32260F15-5BE3-4D42-97B1-0D9E605C3C10}" destId="{A8A90B0F-2B36-4E12-8A43-917C40779DF4}" srcOrd="17" destOrd="0" presId="urn:microsoft.com/office/officeart/2008/layout/LinedList"/>
    <dgm:cxn modelId="{0E6DAB67-1993-4D75-A3A9-86D6446A53C5}" type="presParOf" srcId="{32260F15-5BE3-4D42-97B1-0D9E605C3C10}" destId="{5F9D8100-B0BB-45A9-BC8C-A7F84D565B4B}" srcOrd="18"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8859C8-6897-4471-AC59-6F59669B725F}" type="doc">
      <dgm:prSet loTypeId="urn:microsoft.com/office/officeart/2005/8/layout/radial4" loCatId="relationship" qsTypeId="urn:microsoft.com/office/officeart/2005/8/quickstyle/3d3" qsCatId="3D" csTypeId="urn:microsoft.com/office/officeart/2005/8/colors/accent1_2" csCatId="accent1" phldr="1"/>
      <dgm:spPr/>
      <dgm:t>
        <a:bodyPr/>
        <a:lstStyle/>
        <a:p>
          <a:endParaRPr lang="th-TH"/>
        </a:p>
      </dgm:t>
    </dgm:pt>
    <dgm:pt modelId="{55E59B34-3396-4263-BE0C-4E0723B6A601}">
      <dgm:prSet phldrT="[ข้อความ]"/>
      <dgm:spPr/>
      <dgm:t>
        <a:bodyPr/>
        <a:lstStyle/>
        <a:p>
          <a:r>
            <a:rPr lang="th-TH" dirty="0" smtClean="0"/>
            <a:t>หน่วยงานภาครัฐ</a:t>
          </a:r>
          <a:endParaRPr lang="th-TH" dirty="0"/>
        </a:p>
      </dgm:t>
    </dgm:pt>
    <dgm:pt modelId="{A26CC9CA-694E-41AF-9FCF-118E85672F5A}" type="parTrans" cxnId="{39D9A6C4-D2B5-4E34-A433-B3A62AC92CF3}">
      <dgm:prSet/>
      <dgm:spPr/>
      <dgm:t>
        <a:bodyPr/>
        <a:lstStyle/>
        <a:p>
          <a:endParaRPr lang="th-TH"/>
        </a:p>
      </dgm:t>
    </dgm:pt>
    <dgm:pt modelId="{795B9EA7-1945-4B46-93C4-7483365F80B0}" type="sibTrans" cxnId="{39D9A6C4-D2B5-4E34-A433-B3A62AC92CF3}">
      <dgm:prSet/>
      <dgm:spPr/>
      <dgm:t>
        <a:bodyPr/>
        <a:lstStyle/>
        <a:p>
          <a:endParaRPr lang="th-TH"/>
        </a:p>
      </dgm:t>
    </dgm:pt>
    <dgm:pt modelId="{BBFE12CC-A46B-4CB6-A28D-BE25CA4271B9}">
      <dgm:prSet phldrT="[ข้อความ]"/>
      <dgm:spPr/>
      <dgm:t>
        <a:bodyPr/>
        <a:lstStyle/>
        <a:p>
          <a:r>
            <a:rPr lang="th-TH" dirty="0" smtClean="0"/>
            <a:t>ราชการส่วนกลาง</a:t>
          </a:r>
          <a:endParaRPr lang="th-TH" dirty="0"/>
        </a:p>
      </dgm:t>
    </dgm:pt>
    <dgm:pt modelId="{C0F1A303-6EE1-4D17-8927-27C871747626}" type="parTrans" cxnId="{EC68CD4E-BA60-4991-99BB-6A612A07846B}">
      <dgm:prSet/>
      <dgm:spPr/>
      <dgm:t>
        <a:bodyPr/>
        <a:lstStyle/>
        <a:p>
          <a:endParaRPr lang="th-TH"/>
        </a:p>
      </dgm:t>
    </dgm:pt>
    <dgm:pt modelId="{C5FAF7BF-C837-4022-B228-B330C5AB711C}" type="sibTrans" cxnId="{EC68CD4E-BA60-4991-99BB-6A612A07846B}">
      <dgm:prSet/>
      <dgm:spPr/>
      <dgm:t>
        <a:bodyPr/>
        <a:lstStyle/>
        <a:p>
          <a:endParaRPr lang="th-TH"/>
        </a:p>
      </dgm:t>
    </dgm:pt>
    <dgm:pt modelId="{F1575295-C893-4BB9-99A6-573F8DA9E2B4}">
      <dgm:prSet phldrT="[ข้อความ]"/>
      <dgm:spPr/>
      <dgm:t>
        <a:bodyPr/>
        <a:lstStyle/>
        <a:p>
          <a:r>
            <a:rPr lang="th-TH" dirty="0" smtClean="0"/>
            <a:t>ราชการส่วนภูมิภาค</a:t>
          </a:r>
          <a:endParaRPr lang="th-TH" dirty="0"/>
        </a:p>
      </dgm:t>
    </dgm:pt>
    <dgm:pt modelId="{2866D6DD-3CC0-450F-BD03-F7675C2851A0}" type="parTrans" cxnId="{90850B48-66DF-48D2-BF7C-F7D30C9FADD8}">
      <dgm:prSet/>
      <dgm:spPr/>
      <dgm:t>
        <a:bodyPr/>
        <a:lstStyle/>
        <a:p>
          <a:endParaRPr lang="th-TH"/>
        </a:p>
      </dgm:t>
    </dgm:pt>
    <dgm:pt modelId="{A201D257-3B6D-44CC-A2F4-0B8F6680B069}" type="sibTrans" cxnId="{90850B48-66DF-48D2-BF7C-F7D30C9FADD8}">
      <dgm:prSet/>
      <dgm:spPr/>
      <dgm:t>
        <a:bodyPr/>
        <a:lstStyle/>
        <a:p>
          <a:endParaRPr lang="th-TH"/>
        </a:p>
      </dgm:t>
    </dgm:pt>
    <dgm:pt modelId="{7F8D0BE2-936F-4473-9ABC-209A11D3C678}">
      <dgm:prSet phldrT="[ข้อความ]"/>
      <dgm:spPr/>
      <dgm:t>
        <a:bodyPr/>
        <a:lstStyle/>
        <a:p>
          <a:r>
            <a:rPr lang="th-TH" dirty="0" smtClean="0"/>
            <a:t>ราชการส่วนท้องถิ่น</a:t>
          </a:r>
          <a:endParaRPr lang="th-TH" dirty="0"/>
        </a:p>
      </dgm:t>
    </dgm:pt>
    <dgm:pt modelId="{A82DC221-BE32-4C5F-93AD-ABB046DB5EDC}" type="parTrans" cxnId="{04E91CFB-E46F-41F2-A86C-7D7A7D21EF7E}">
      <dgm:prSet/>
      <dgm:spPr/>
      <dgm:t>
        <a:bodyPr/>
        <a:lstStyle/>
        <a:p>
          <a:endParaRPr lang="th-TH"/>
        </a:p>
      </dgm:t>
    </dgm:pt>
    <dgm:pt modelId="{08E7DA96-B065-480E-8B87-9ECEFC2FE9DC}" type="sibTrans" cxnId="{04E91CFB-E46F-41F2-A86C-7D7A7D21EF7E}">
      <dgm:prSet/>
      <dgm:spPr/>
      <dgm:t>
        <a:bodyPr/>
        <a:lstStyle/>
        <a:p>
          <a:endParaRPr lang="th-TH"/>
        </a:p>
      </dgm:t>
    </dgm:pt>
    <dgm:pt modelId="{7CC96F88-082A-474F-A209-FEB778A82B66}">
      <dgm:prSet phldrT="[ข้อความ]"/>
      <dgm:spPr/>
      <dgm:t>
        <a:bodyPr/>
        <a:lstStyle/>
        <a:p>
          <a:r>
            <a:rPr lang="th-TH" dirty="0" smtClean="0"/>
            <a:t>รัฐวิสาหกิจ</a:t>
          </a:r>
          <a:endParaRPr lang="th-TH" dirty="0"/>
        </a:p>
      </dgm:t>
    </dgm:pt>
    <dgm:pt modelId="{07A9C874-DF1E-4A5A-AEFB-7FC087C02938}" type="parTrans" cxnId="{BA75141C-7D0D-44CF-AF67-D0640A9D0A13}">
      <dgm:prSet/>
      <dgm:spPr/>
      <dgm:t>
        <a:bodyPr/>
        <a:lstStyle/>
        <a:p>
          <a:endParaRPr lang="th-TH"/>
        </a:p>
      </dgm:t>
    </dgm:pt>
    <dgm:pt modelId="{D3579C83-EE01-42C2-A70E-8C2677ED2936}" type="sibTrans" cxnId="{BA75141C-7D0D-44CF-AF67-D0640A9D0A13}">
      <dgm:prSet/>
      <dgm:spPr/>
      <dgm:t>
        <a:bodyPr/>
        <a:lstStyle/>
        <a:p>
          <a:endParaRPr lang="th-TH"/>
        </a:p>
      </dgm:t>
    </dgm:pt>
    <dgm:pt modelId="{E624D69D-B44A-4580-9C97-14447EE19F6A}">
      <dgm:prSet phldrT="[ข้อความ]"/>
      <dgm:spPr/>
      <dgm:t>
        <a:bodyPr/>
        <a:lstStyle/>
        <a:p>
          <a:r>
            <a:rPr lang="th-TH" dirty="0" smtClean="0"/>
            <a:t>องค์การมหาชน</a:t>
          </a:r>
          <a:endParaRPr lang="th-TH" dirty="0"/>
        </a:p>
      </dgm:t>
    </dgm:pt>
    <dgm:pt modelId="{8C225371-8B05-4196-B5CE-BBAB8DF81165}" type="parTrans" cxnId="{43D38004-E981-4FDF-B216-335DE84BB480}">
      <dgm:prSet/>
      <dgm:spPr/>
      <dgm:t>
        <a:bodyPr/>
        <a:lstStyle/>
        <a:p>
          <a:endParaRPr lang="th-TH"/>
        </a:p>
      </dgm:t>
    </dgm:pt>
    <dgm:pt modelId="{F4336FBE-D156-4E34-86B7-26FBB7D9BDA3}" type="sibTrans" cxnId="{43D38004-E981-4FDF-B216-335DE84BB480}">
      <dgm:prSet/>
      <dgm:spPr/>
      <dgm:t>
        <a:bodyPr/>
        <a:lstStyle/>
        <a:p>
          <a:endParaRPr lang="th-TH"/>
        </a:p>
      </dgm:t>
    </dgm:pt>
    <dgm:pt modelId="{81E067EC-2FDC-42C7-8FBC-858037B47995}">
      <dgm:prSet phldrT="[ข้อความ]"/>
      <dgm:spPr/>
      <dgm:t>
        <a:bodyPr/>
        <a:lstStyle/>
        <a:p>
          <a:r>
            <a:rPr lang="th-TH" dirty="0" smtClean="0"/>
            <a:t>องค์กรตามรัฐธรรมนูญ</a:t>
          </a:r>
          <a:endParaRPr lang="th-TH" dirty="0"/>
        </a:p>
      </dgm:t>
    </dgm:pt>
    <dgm:pt modelId="{0DB2C686-BD54-486D-8EB1-AEEB2A31A16E}" type="parTrans" cxnId="{9D2B527F-9DE7-420E-9697-D5E743DD6EF1}">
      <dgm:prSet/>
      <dgm:spPr/>
      <dgm:t>
        <a:bodyPr/>
        <a:lstStyle/>
        <a:p>
          <a:endParaRPr lang="th-TH"/>
        </a:p>
      </dgm:t>
    </dgm:pt>
    <dgm:pt modelId="{DD21891E-3222-4316-AE9B-077E0610CA7E}" type="sibTrans" cxnId="{9D2B527F-9DE7-420E-9697-D5E743DD6EF1}">
      <dgm:prSet/>
      <dgm:spPr/>
      <dgm:t>
        <a:bodyPr/>
        <a:lstStyle/>
        <a:p>
          <a:endParaRPr lang="th-TH"/>
        </a:p>
      </dgm:t>
    </dgm:pt>
    <dgm:pt modelId="{D79EA0F2-041B-40D5-8ADD-3D460AB5116F}">
      <dgm:prSet phldrT="[ข้อความ]"/>
      <dgm:spPr/>
      <dgm:t>
        <a:bodyPr/>
        <a:lstStyle/>
        <a:p>
          <a:r>
            <a:rPr lang="th-TH" dirty="0" smtClean="0"/>
            <a:t>หน่วยงานอิสระของรัฐ</a:t>
          </a:r>
          <a:endParaRPr lang="th-TH" dirty="0"/>
        </a:p>
      </dgm:t>
    </dgm:pt>
    <dgm:pt modelId="{2E753877-3553-458D-A63A-D288CDEB793C}" type="parTrans" cxnId="{DBBBBA5B-3B11-40BC-AC33-0F6A374A8F55}">
      <dgm:prSet/>
      <dgm:spPr/>
      <dgm:t>
        <a:bodyPr/>
        <a:lstStyle/>
        <a:p>
          <a:endParaRPr lang="th-TH"/>
        </a:p>
      </dgm:t>
    </dgm:pt>
    <dgm:pt modelId="{D34C73EA-51D4-4441-9BCC-AD396AEDE51D}" type="sibTrans" cxnId="{DBBBBA5B-3B11-40BC-AC33-0F6A374A8F55}">
      <dgm:prSet/>
      <dgm:spPr/>
      <dgm:t>
        <a:bodyPr/>
        <a:lstStyle/>
        <a:p>
          <a:endParaRPr lang="th-TH"/>
        </a:p>
      </dgm:t>
    </dgm:pt>
    <dgm:pt modelId="{E742E4F1-248A-487F-A3B2-9C7218B86BD1}">
      <dgm:prSet phldrT="[ข้อความ]"/>
      <dgm:spPr/>
      <dgm:t>
        <a:bodyPr/>
        <a:lstStyle/>
        <a:p>
          <a:r>
            <a:rPr lang="th-TH" dirty="0" smtClean="0"/>
            <a:t>มหาวิทยาลัยในกำกับของรัฐ</a:t>
          </a:r>
          <a:endParaRPr lang="th-TH" dirty="0"/>
        </a:p>
      </dgm:t>
    </dgm:pt>
    <dgm:pt modelId="{1EAB031F-94D2-4206-9D74-65BF12FBEBC9}" type="parTrans" cxnId="{7B6DACAB-B556-448B-A567-1E3B5E232407}">
      <dgm:prSet/>
      <dgm:spPr/>
      <dgm:t>
        <a:bodyPr/>
        <a:lstStyle/>
        <a:p>
          <a:endParaRPr lang="th-TH"/>
        </a:p>
      </dgm:t>
    </dgm:pt>
    <dgm:pt modelId="{53C9AA5F-8DA1-4F9A-908F-01CCE43CFAF7}" type="sibTrans" cxnId="{7B6DACAB-B556-448B-A567-1E3B5E232407}">
      <dgm:prSet/>
      <dgm:spPr/>
      <dgm:t>
        <a:bodyPr/>
        <a:lstStyle/>
        <a:p>
          <a:endParaRPr lang="th-TH"/>
        </a:p>
      </dgm:t>
    </dgm:pt>
    <dgm:pt modelId="{DB6BC8AF-7ABC-4ABE-8027-207DF6FE6B8A}">
      <dgm:prSet phldrT="[ข้อความ]"/>
      <dgm:spPr/>
      <dgm:t>
        <a:bodyPr/>
        <a:lstStyle/>
        <a:p>
          <a:r>
            <a:rPr lang="th-TH" dirty="0" smtClean="0"/>
            <a:t>หน่วยงานอื่นๆ </a:t>
          </a:r>
          <a:endParaRPr lang="th-TH" dirty="0"/>
        </a:p>
      </dgm:t>
    </dgm:pt>
    <dgm:pt modelId="{88194CA7-7BAA-41E4-9A9B-9054169873D0}" type="parTrans" cxnId="{5888EDFB-5EF4-4D8B-981E-9C54BED0BFF1}">
      <dgm:prSet/>
      <dgm:spPr/>
      <dgm:t>
        <a:bodyPr/>
        <a:lstStyle/>
        <a:p>
          <a:endParaRPr lang="th-TH"/>
        </a:p>
      </dgm:t>
    </dgm:pt>
    <dgm:pt modelId="{441E5E42-4F32-45B3-B1BD-59A0729B683A}" type="sibTrans" cxnId="{5888EDFB-5EF4-4D8B-981E-9C54BED0BFF1}">
      <dgm:prSet/>
      <dgm:spPr/>
      <dgm:t>
        <a:bodyPr/>
        <a:lstStyle/>
        <a:p>
          <a:endParaRPr lang="th-TH"/>
        </a:p>
      </dgm:t>
    </dgm:pt>
    <dgm:pt modelId="{F84680D3-1FCD-4AF2-8957-82E249331F8D}" type="pres">
      <dgm:prSet presAssocID="{728859C8-6897-4471-AC59-6F59669B725F}" presName="cycle" presStyleCnt="0">
        <dgm:presLayoutVars>
          <dgm:chMax val="1"/>
          <dgm:dir/>
          <dgm:animLvl val="ctr"/>
          <dgm:resizeHandles val="exact"/>
        </dgm:presLayoutVars>
      </dgm:prSet>
      <dgm:spPr/>
      <dgm:t>
        <a:bodyPr/>
        <a:lstStyle/>
        <a:p>
          <a:endParaRPr lang="th-TH"/>
        </a:p>
      </dgm:t>
    </dgm:pt>
    <dgm:pt modelId="{829DF3B0-D1F4-411D-93E3-E0BB45F67088}" type="pres">
      <dgm:prSet presAssocID="{55E59B34-3396-4263-BE0C-4E0723B6A601}" presName="centerShape" presStyleLbl="node0" presStyleIdx="0" presStyleCnt="1"/>
      <dgm:spPr/>
      <dgm:t>
        <a:bodyPr/>
        <a:lstStyle/>
        <a:p>
          <a:endParaRPr lang="th-TH"/>
        </a:p>
      </dgm:t>
    </dgm:pt>
    <dgm:pt modelId="{16B7ABBA-2E16-48DE-9924-79ACBD42D93D}" type="pres">
      <dgm:prSet presAssocID="{C0F1A303-6EE1-4D17-8927-27C871747626}" presName="parTrans" presStyleLbl="bgSibTrans2D1" presStyleIdx="0" presStyleCnt="9"/>
      <dgm:spPr/>
      <dgm:t>
        <a:bodyPr/>
        <a:lstStyle/>
        <a:p>
          <a:endParaRPr lang="th-TH"/>
        </a:p>
      </dgm:t>
    </dgm:pt>
    <dgm:pt modelId="{8AA50661-CA0F-4F2E-9117-D8E070B03EC4}" type="pres">
      <dgm:prSet presAssocID="{BBFE12CC-A46B-4CB6-A28D-BE25CA4271B9}" presName="node" presStyleLbl="node1" presStyleIdx="0" presStyleCnt="9">
        <dgm:presLayoutVars>
          <dgm:bulletEnabled val="1"/>
        </dgm:presLayoutVars>
      </dgm:prSet>
      <dgm:spPr/>
      <dgm:t>
        <a:bodyPr/>
        <a:lstStyle/>
        <a:p>
          <a:endParaRPr lang="th-TH"/>
        </a:p>
      </dgm:t>
    </dgm:pt>
    <dgm:pt modelId="{196C5E54-B7D9-445A-9A82-A1192477D161}" type="pres">
      <dgm:prSet presAssocID="{2866D6DD-3CC0-450F-BD03-F7675C2851A0}" presName="parTrans" presStyleLbl="bgSibTrans2D1" presStyleIdx="1" presStyleCnt="9"/>
      <dgm:spPr/>
      <dgm:t>
        <a:bodyPr/>
        <a:lstStyle/>
        <a:p>
          <a:endParaRPr lang="th-TH"/>
        </a:p>
      </dgm:t>
    </dgm:pt>
    <dgm:pt modelId="{EF8ADB8A-8620-4C5A-B66C-DAE7142E1FA3}" type="pres">
      <dgm:prSet presAssocID="{F1575295-C893-4BB9-99A6-573F8DA9E2B4}" presName="node" presStyleLbl="node1" presStyleIdx="1" presStyleCnt="9">
        <dgm:presLayoutVars>
          <dgm:bulletEnabled val="1"/>
        </dgm:presLayoutVars>
      </dgm:prSet>
      <dgm:spPr/>
      <dgm:t>
        <a:bodyPr/>
        <a:lstStyle/>
        <a:p>
          <a:endParaRPr lang="th-TH"/>
        </a:p>
      </dgm:t>
    </dgm:pt>
    <dgm:pt modelId="{6155FB8A-7A7E-437C-BFD0-45FCA48814FB}" type="pres">
      <dgm:prSet presAssocID="{A82DC221-BE32-4C5F-93AD-ABB046DB5EDC}" presName="parTrans" presStyleLbl="bgSibTrans2D1" presStyleIdx="2" presStyleCnt="9"/>
      <dgm:spPr/>
      <dgm:t>
        <a:bodyPr/>
        <a:lstStyle/>
        <a:p>
          <a:endParaRPr lang="th-TH"/>
        </a:p>
      </dgm:t>
    </dgm:pt>
    <dgm:pt modelId="{439D71F6-3721-44BE-9E6C-534276CB7200}" type="pres">
      <dgm:prSet presAssocID="{7F8D0BE2-936F-4473-9ABC-209A11D3C678}" presName="node" presStyleLbl="node1" presStyleIdx="2" presStyleCnt="9">
        <dgm:presLayoutVars>
          <dgm:bulletEnabled val="1"/>
        </dgm:presLayoutVars>
      </dgm:prSet>
      <dgm:spPr/>
      <dgm:t>
        <a:bodyPr/>
        <a:lstStyle/>
        <a:p>
          <a:endParaRPr lang="th-TH"/>
        </a:p>
      </dgm:t>
    </dgm:pt>
    <dgm:pt modelId="{D5F0A6D3-AF4A-44D5-8AC5-613FC299A846}" type="pres">
      <dgm:prSet presAssocID="{07A9C874-DF1E-4A5A-AEFB-7FC087C02938}" presName="parTrans" presStyleLbl="bgSibTrans2D1" presStyleIdx="3" presStyleCnt="9"/>
      <dgm:spPr/>
      <dgm:t>
        <a:bodyPr/>
        <a:lstStyle/>
        <a:p>
          <a:endParaRPr lang="th-TH"/>
        </a:p>
      </dgm:t>
    </dgm:pt>
    <dgm:pt modelId="{51452BFB-85B2-4D50-B6EF-E3F3BC83E9C2}" type="pres">
      <dgm:prSet presAssocID="{7CC96F88-082A-474F-A209-FEB778A82B66}" presName="node" presStyleLbl="node1" presStyleIdx="3" presStyleCnt="9">
        <dgm:presLayoutVars>
          <dgm:bulletEnabled val="1"/>
        </dgm:presLayoutVars>
      </dgm:prSet>
      <dgm:spPr/>
      <dgm:t>
        <a:bodyPr/>
        <a:lstStyle/>
        <a:p>
          <a:endParaRPr lang="th-TH"/>
        </a:p>
      </dgm:t>
    </dgm:pt>
    <dgm:pt modelId="{00799776-35DF-4837-A9FD-D970CEC32F45}" type="pres">
      <dgm:prSet presAssocID="{8C225371-8B05-4196-B5CE-BBAB8DF81165}" presName="parTrans" presStyleLbl="bgSibTrans2D1" presStyleIdx="4" presStyleCnt="9"/>
      <dgm:spPr/>
      <dgm:t>
        <a:bodyPr/>
        <a:lstStyle/>
        <a:p>
          <a:endParaRPr lang="th-TH"/>
        </a:p>
      </dgm:t>
    </dgm:pt>
    <dgm:pt modelId="{E38774C2-4835-4A86-BE95-F65365DCD573}" type="pres">
      <dgm:prSet presAssocID="{E624D69D-B44A-4580-9C97-14447EE19F6A}" presName="node" presStyleLbl="node1" presStyleIdx="4" presStyleCnt="9">
        <dgm:presLayoutVars>
          <dgm:bulletEnabled val="1"/>
        </dgm:presLayoutVars>
      </dgm:prSet>
      <dgm:spPr/>
      <dgm:t>
        <a:bodyPr/>
        <a:lstStyle/>
        <a:p>
          <a:endParaRPr lang="th-TH"/>
        </a:p>
      </dgm:t>
    </dgm:pt>
    <dgm:pt modelId="{EB4C74E1-CA34-408D-8726-9F9E7DCE4455}" type="pres">
      <dgm:prSet presAssocID="{0DB2C686-BD54-486D-8EB1-AEEB2A31A16E}" presName="parTrans" presStyleLbl="bgSibTrans2D1" presStyleIdx="5" presStyleCnt="9"/>
      <dgm:spPr/>
      <dgm:t>
        <a:bodyPr/>
        <a:lstStyle/>
        <a:p>
          <a:endParaRPr lang="th-TH"/>
        </a:p>
      </dgm:t>
    </dgm:pt>
    <dgm:pt modelId="{B80A7916-F167-46E7-B466-678FD8E7E85B}" type="pres">
      <dgm:prSet presAssocID="{81E067EC-2FDC-42C7-8FBC-858037B47995}" presName="node" presStyleLbl="node1" presStyleIdx="5" presStyleCnt="9">
        <dgm:presLayoutVars>
          <dgm:bulletEnabled val="1"/>
        </dgm:presLayoutVars>
      </dgm:prSet>
      <dgm:spPr/>
      <dgm:t>
        <a:bodyPr/>
        <a:lstStyle/>
        <a:p>
          <a:endParaRPr lang="th-TH"/>
        </a:p>
      </dgm:t>
    </dgm:pt>
    <dgm:pt modelId="{6E31CB03-68B0-44E3-9E9F-683EAF3A94BE}" type="pres">
      <dgm:prSet presAssocID="{2E753877-3553-458D-A63A-D288CDEB793C}" presName="parTrans" presStyleLbl="bgSibTrans2D1" presStyleIdx="6" presStyleCnt="9"/>
      <dgm:spPr/>
      <dgm:t>
        <a:bodyPr/>
        <a:lstStyle/>
        <a:p>
          <a:endParaRPr lang="th-TH"/>
        </a:p>
      </dgm:t>
    </dgm:pt>
    <dgm:pt modelId="{9B726737-CB93-4571-9F9D-61348424EDD2}" type="pres">
      <dgm:prSet presAssocID="{D79EA0F2-041B-40D5-8ADD-3D460AB5116F}" presName="node" presStyleLbl="node1" presStyleIdx="6" presStyleCnt="9">
        <dgm:presLayoutVars>
          <dgm:bulletEnabled val="1"/>
        </dgm:presLayoutVars>
      </dgm:prSet>
      <dgm:spPr/>
      <dgm:t>
        <a:bodyPr/>
        <a:lstStyle/>
        <a:p>
          <a:endParaRPr lang="th-TH"/>
        </a:p>
      </dgm:t>
    </dgm:pt>
    <dgm:pt modelId="{03FB6312-4DB7-45D8-AA32-B154E4B8E3F6}" type="pres">
      <dgm:prSet presAssocID="{1EAB031F-94D2-4206-9D74-65BF12FBEBC9}" presName="parTrans" presStyleLbl="bgSibTrans2D1" presStyleIdx="7" presStyleCnt="9"/>
      <dgm:spPr/>
      <dgm:t>
        <a:bodyPr/>
        <a:lstStyle/>
        <a:p>
          <a:endParaRPr lang="th-TH"/>
        </a:p>
      </dgm:t>
    </dgm:pt>
    <dgm:pt modelId="{CA3BC634-7CAB-44E9-BE74-E698870C6FE8}" type="pres">
      <dgm:prSet presAssocID="{E742E4F1-248A-487F-A3B2-9C7218B86BD1}" presName="node" presStyleLbl="node1" presStyleIdx="7" presStyleCnt="9">
        <dgm:presLayoutVars>
          <dgm:bulletEnabled val="1"/>
        </dgm:presLayoutVars>
      </dgm:prSet>
      <dgm:spPr/>
      <dgm:t>
        <a:bodyPr/>
        <a:lstStyle/>
        <a:p>
          <a:endParaRPr lang="th-TH"/>
        </a:p>
      </dgm:t>
    </dgm:pt>
    <dgm:pt modelId="{195B4928-F339-45CC-A2D3-44F485D5D3A2}" type="pres">
      <dgm:prSet presAssocID="{88194CA7-7BAA-41E4-9A9B-9054169873D0}" presName="parTrans" presStyleLbl="bgSibTrans2D1" presStyleIdx="8" presStyleCnt="9"/>
      <dgm:spPr/>
      <dgm:t>
        <a:bodyPr/>
        <a:lstStyle/>
        <a:p>
          <a:endParaRPr lang="th-TH"/>
        </a:p>
      </dgm:t>
    </dgm:pt>
    <dgm:pt modelId="{C904F6D9-92F1-44EE-9D2B-95BAC9DCB34B}" type="pres">
      <dgm:prSet presAssocID="{DB6BC8AF-7ABC-4ABE-8027-207DF6FE6B8A}" presName="node" presStyleLbl="node1" presStyleIdx="8" presStyleCnt="9">
        <dgm:presLayoutVars>
          <dgm:bulletEnabled val="1"/>
        </dgm:presLayoutVars>
      </dgm:prSet>
      <dgm:spPr/>
      <dgm:t>
        <a:bodyPr/>
        <a:lstStyle/>
        <a:p>
          <a:endParaRPr lang="th-TH"/>
        </a:p>
      </dgm:t>
    </dgm:pt>
  </dgm:ptLst>
  <dgm:cxnLst>
    <dgm:cxn modelId="{39D9A6C4-D2B5-4E34-A433-B3A62AC92CF3}" srcId="{728859C8-6897-4471-AC59-6F59669B725F}" destId="{55E59B34-3396-4263-BE0C-4E0723B6A601}" srcOrd="0" destOrd="0" parTransId="{A26CC9CA-694E-41AF-9FCF-118E85672F5A}" sibTransId="{795B9EA7-1945-4B46-93C4-7483365F80B0}"/>
    <dgm:cxn modelId="{0FD16C26-A8C8-4A85-B8BB-960721252D8D}" type="presOf" srcId="{8C225371-8B05-4196-B5CE-BBAB8DF81165}" destId="{00799776-35DF-4837-A9FD-D970CEC32F45}" srcOrd="0" destOrd="0" presId="urn:microsoft.com/office/officeart/2005/8/layout/radial4"/>
    <dgm:cxn modelId="{30601F48-54B0-409D-A1F2-DF8F294E5BF6}" type="presOf" srcId="{C0F1A303-6EE1-4D17-8927-27C871747626}" destId="{16B7ABBA-2E16-48DE-9924-79ACBD42D93D}" srcOrd="0" destOrd="0" presId="urn:microsoft.com/office/officeart/2005/8/layout/radial4"/>
    <dgm:cxn modelId="{215F15EF-75E1-4E22-AB7F-F2BEE5FCEAC7}" type="presOf" srcId="{7CC96F88-082A-474F-A209-FEB778A82B66}" destId="{51452BFB-85B2-4D50-B6EF-E3F3BC83E9C2}" srcOrd="0" destOrd="0" presId="urn:microsoft.com/office/officeart/2005/8/layout/radial4"/>
    <dgm:cxn modelId="{DF8BBC0F-6735-4F5C-87B5-B30EAA14BF77}" type="presOf" srcId="{A82DC221-BE32-4C5F-93AD-ABB046DB5EDC}" destId="{6155FB8A-7A7E-437C-BFD0-45FCA48814FB}" srcOrd="0" destOrd="0" presId="urn:microsoft.com/office/officeart/2005/8/layout/radial4"/>
    <dgm:cxn modelId="{C5B48A8E-1699-4139-8294-824BD94815A5}" type="presOf" srcId="{88194CA7-7BAA-41E4-9A9B-9054169873D0}" destId="{195B4928-F339-45CC-A2D3-44F485D5D3A2}" srcOrd="0" destOrd="0" presId="urn:microsoft.com/office/officeart/2005/8/layout/radial4"/>
    <dgm:cxn modelId="{5258464C-C3E0-4F90-9B76-368BDC089AF0}" type="presOf" srcId="{7F8D0BE2-936F-4473-9ABC-209A11D3C678}" destId="{439D71F6-3721-44BE-9E6C-534276CB7200}" srcOrd="0" destOrd="0" presId="urn:microsoft.com/office/officeart/2005/8/layout/radial4"/>
    <dgm:cxn modelId="{43D38004-E981-4FDF-B216-335DE84BB480}" srcId="{55E59B34-3396-4263-BE0C-4E0723B6A601}" destId="{E624D69D-B44A-4580-9C97-14447EE19F6A}" srcOrd="4" destOrd="0" parTransId="{8C225371-8B05-4196-B5CE-BBAB8DF81165}" sibTransId="{F4336FBE-D156-4E34-86B7-26FBB7D9BDA3}"/>
    <dgm:cxn modelId="{BA75141C-7D0D-44CF-AF67-D0640A9D0A13}" srcId="{55E59B34-3396-4263-BE0C-4E0723B6A601}" destId="{7CC96F88-082A-474F-A209-FEB778A82B66}" srcOrd="3" destOrd="0" parTransId="{07A9C874-DF1E-4A5A-AEFB-7FC087C02938}" sibTransId="{D3579C83-EE01-42C2-A70E-8C2677ED2936}"/>
    <dgm:cxn modelId="{085919D2-DF40-4B2A-91B5-FA2708A8548C}" type="presOf" srcId="{F1575295-C893-4BB9-99A6-573F8DA9E2B4}" destId="{EF8ADB8A-8620-4C5A-B66C-DAE7142E1FA3}" srcOrd="0" destOrd="0" presId="urn:microsoft.com/office/officeart/2005/8/layout/radial4"/>
    <dgm:cxn modelId="{EC68CD4E-BA60-4991-99BB-6A612A07846B}" srcId="{55E59B34-3396-4263-BE0C-4E0723B6A601}" destId="{BBFE12CC-A46B-4CB6-A28D-BE25CA4271B9}" srcOrd="0" destOrd="0" parTransId="{C0F1A303-6EE1-4D17-8927-27C871747626}" sibTransId="{C5FAF7BF-C837-4022-B228-B330C5AB711C}"/>
    <dgm:cxn modelId="{9D2B527F-9DE7-420E-9697-D5E743DD6EF1}" srcId="{55E59B34-3396-4263-BE0C-4E0723B6A601}" destId="{81E067EC-2FDC-42C7-8FBC-858037B47995}" srcOrd="5" destOrd="0" parTransId="{0DB2C686-BD54-486D-8EB1-AEEB2A31A16E}" sibTransId="{DD21891E-3222-4316-AE9B-077E0610CA7E}"/>
    <dgm:cxn modelId="{9FE39302-69D0-463A-A7B8-C6320B7B4D77}" type="presOf" srcId="{DB6BC8AF-7ABC-4ABE-8027-207DF6FE6B8A}" destId="{C904F6D9-92F1-44EE-9D2B-95BAC9DCB34B}" srcOrd="0" destOrd="0" presId="urn:microsoft.com/office/officeart/2005/8/layout/radial4"/>
    <dgm:cxn modelId="{04E91CFB-E46F-41F2-A86C-7D7A7D21EF7E}" srcId="{55E59B34-3396-4263-BE0C-4E0723B6A601}" destId="{7F8D0BE2-936F-4473-9ABC-209A11D3C678}" srcOrd="2" destOrd="0" parTransId="{A82DC221-BE32-4C5F-93AD-ABB046DB5EDC}" sibTransId="{08E7DA96-B065-480E-8B87-9ECEFC2FE9DC}"/>
    <dgm:cxn modelId="{958B3D06-B0D8-4946-A3D1-690421088635}" type="presOf" srcId="{D79EA0F2-041B-40D5-8ADD-3D460AB5116F}" destId="{9B726737-CB93-4571-9F9D-61348424EDD2}" srcOrd="0" destOrd="0" presId="urn:microsoft.com/office/officeart/2005/8/layout/radial4"/>
    <dgm:cxn modelId="{7B6DACAB-B556-448B-A567-1E3B5E232407}" srcId="{55E59B34-3396-4263-BE0C-4E0723B6A601}" destId="{E742E4F1-248A-487F-A3B2-9C7218B86BD1}" srcOrd="7" destOrd="0" parTransId="{1EAB031F-94D2-4206-9D74-65BF12FBEBC9}" sibTransId="{53C9AA5F-8DA1-4F9A-908F-01CCE43CFAF7}"/>
    <dgm:cxn modelId="{5888EDFB-5EF4-4D8B-981E-9C54BED0BFF1}" srcId="{55E59B34-3396-4263-BE0C-4E0723B6A601}" destId="{DB6BC8AF-7ABC-4ABE-8027-207DF6FE6B8A}" srcOrd="8" destOrd="0" parTransId="{88194CA7-7BAA-41E4-9A9B-9054169873D0}" sibTransId="{441E5E42-4F32-45B3-B1BD-59A0729B683A}"/>
    <dgm:cxn modelId="{DBBBBA5B-3B11-40BC-AC33-0F6A374A8F55}" srcId="{55E59B34-3396-4263-BE0C-4E0723B6A601}" destId="{D79EA0F2-041B-40D5-8ADD-3D460AB5116F}" srcOrd="6" destOrd="0" parTransId="{2E753877-3553-458D-A63A-D288CDEB793C}" sibTransId="{D34C73EA-51D4-4441-9BCC-AD396AEDE51D}"/>
    <dgm:cxn modelId="{2F8B351A-5EC1-4CE5-ADB3-A05426233D7E}" type="presOf" srcId="{E624D69D-B44A-4580-9C97-14447EE19F6A}" destId="{E38774C2-4835-4A86-BE95-F65365DCD573}" srcOrd="0" destOrd="0" presId="urn:microsoft.com/office/officeart/2005/8/layout/radial4"/>
    <dgm:cxn modelId="{0FA9E106-1BAD-4393-97A8-A2C1F4F72579}" type="presOf" srcId="{0DB2C686-BD54-486D-8EB1-AEEB2A31A16E}" destId="{EB4C74E1-CA34-408D-8726-9F9E7DCE4455}" srcOrd="0" destOrd="0" presId="urn:microsoft.com/office/officeart/2005/8/layout/radial4"/>
    <dgm:cxn modelId="{786CCB11-0063-4C33-9E28-068520F4EDD0}" type="presOf" srcId="{BBFE12CC-A46B-4CB6-A28D-BE25CA4271B9}" destId="{8AA50661-CA0F-4F2E-9117-D8E070B03EC4}" srcOrd="0" destOrd="0" presId="urn:microsoft.com/office/officeart/2005/8/layout/radial4"/>
    <dgm:cxn modelId="{60F05D88-B5E1-447E-BAAB-7C5B3AC92FF1}" type="presOf" srcId="{1EAB031F-94D2-4206-9D74-65BF12FBEBC9}" destId="{03FB6312-4DB7-45D8-AA32-B154E4B8E3F6}" srcOrd="0" destOrd="0" presId="urn:microsoft.com/office/officeart/2005/8/layout/radial4"/>
    <dgm:cxn modelId="{0657C6F0-8D79-496A-A75B-4D91EA0702F3}" type="presOf" srcId="{2866D6DD-3CC0-450F-BD03-F7675C2851A0}" destId="{196C5E54-B7D9-445A-9A82-A1192477D161}" srcOrd="0" destOrd="0" presId="urn:microsoft.com/office/officeart/2005/8/layout/radial4"/>
    <dgm:cxn modelId="{4AA600AC-864A-4BFE-8442-620F233E9F40}" type="presOf" srcId="{55E59B34-3396-4263-BE0C-4E0723B6A601}" destId="{829DF3B0-D1F4-411D-93E3-E0BB45F67088}" srcOrd="0" destOrd="0" presId="urn:microsoft.com/office/officeart/2005/8/layout/radial4"/>
    <dgm:cxn modelId="{90850B48-66DF-48D2-BF7C-F7D30C9FADD8}" srcId="{55E59B34-3396-4263-BE0C-4E0723B6A601}" destId="{F1575295-C893-4BB9-99A6-573F8DA9E2B4}" srcOrd="1" destOrd="0" parTransId="{2866D6DD-3CC0-450F-BD03-F7675C2851A0}" sibTransId="{A201D257-3B6D-44CC-A2F4-0B8F6680B069}"/>
    <dgm:cxn modelId="{21ADDABD-368B-400D-B37B-75DB19242107}" type="presOf" srcId="{E742E4F1-248A-487F-A3B2-9C7218B86BD1}" destId="{CA3BC634-7CAB-44E9-BE74-E698870C6FE8}" srcOrd="0" destOrd="0" presId="urn:microsoft.com/office/officeart/2005/8/layout/radial4"/>
    <dgm:cxn modelId="{D1DEB24B-4060-4BB0-878F-2207BA90E1AC}" type="presOf" srcId="{81E067EC-2FDC-42C7-8FBC-858037B47995}" destId="{B80A7916-F167-46E7-B466-678FD8E7E85B}" srcOrd="0" destOrd="0" presId="urn:microsoft.com/office/officeart/2005/8/layout/radial4"/>
    <dgm:cxn modelId="{87D127E6-0396-4B35-B479-AAA95D038508}" type="presOf" srcId="{2E753877-3553-458D-A63A-D288CDEB793C}" destId="{6E31CB03-68B0-44E3-9E9F-683EAF3A94BE}" srcOrd="0" destOrd="0" presId="urn:microsoft.com/office/officeart/2005/8/layout/radial4"/>
    <dgm:cxn modelId="{2175BDBA-DCF1-4D22-A0BE-F54DFA9C9A5E}" type="presOf" srcId="{07A9C874-DF1E-4A5A-AEFB-7FC087C02938}" destId="{D5F0A6D3-AF4A-44D5-8AC5-613FC299A846}" srcOrd="0" destOrd="0" presId="urn:microsoft.com/office/officeart/2005/8/layout/radial4"/>
    <dgm:cxn modelId="{A8FC48F8-F924-48CA-9DFD-5E2550C393BA}" type="presOf" srcId="{728859C8-6897-4471-AC59-6F59669B725F}" destId="{F84680D3-1FCD-4AF2-8957-82E249331F8D}" srcOrd="0" destOrd="0" presId="urn:microsoft.com/office/officeart/2005/8/layout/radial4"/>
    <dgm:cxn modelId="{05619EF4-EB69-4093-A2FE-A8211CF233DC}" type="presParOf" srcId="{F84680D3-1FCD-4AF2-8957-82E249331F8D}" destId="{829DF3B0-D1F4-411D-93E3-E0BB45F67088}" srcOrd="0" destOrd="0" presId="urn:microsoft.com/office/officeart/2005/8/layout/radial4"/>
    <dgm:cxn modelId="{95B548FE-02C5-4AB0-BC81-1D1E5909AE3E}" type="presParOf" srcId="{F84680D3-1FCD-4AF2-8957-82E249331F8D}" destId="{16B7ABBA-2E16-48DE-9924-79ACBD42D93D}" srcOrd="1" destOrd="0" presId="urn:microsoft.com/office/officeart/2005/8/layout/radial4"/>
    <dgm:cxn modelId="{BE09FE9F-EED7-429A-AC2A-6608445C04FF}" type="presParOf" srcId="{F84680D3-1FCD-4AF2-8957-82E249331F8D}" destId="{8AA50661-CA0F-4F2E-9117-D8E070B03EC4}" srcOrd="2" destOrd="0" presId="urn:microsoft.com/office/officeart/2005/8/layout/radial4"/>
    <dgm:cxn modelId="{010E3A4B-47F0-44AA-BA6D-66EAFBCFBB35}" type="presParOf" srcId="{F84680D3-1FCD-4AF2-8957-82E249331F8D}" destId="{196C5E54-B7D9-445A-9A82-A1192477D161}" srcOrd="3" destOrd="0" presId="urn:microsoft.com/office/officeart/2005/8/layout/radial4"/>
    <dgm:cxn modelId="{E9182386-6C4A-4283-9AF2-3809E72F18BF}" type="presParOf" srcId="{F84680D3-1FCD-4AF2-8957-82E249331F8D}" destId="{EF8ADB8A-8620-4C5A-B66C-DAE7142E1FA3}" srcOrd="4" destOrd="0" presId="urn:microsoft.com/office/officeart/2005/8/layout/radial4"/>
    <dgm:cxn modelId="{877593B1-0955-46A2-AE5F-FA3F3A40914D}" type="presParOf" srcId="{F84680D3-1FCD-4AF2-8957-82E249331F8D}" destId="{6155FB8A-7A7E-437C-BFD0-45FCA48814FB}" srcOrd="5" destOrd="0" presId="urn:microsoft.com/office/officeart/2005/8/layout/radial4"/>
    <dgm:cxn modelId="{15EE97BF-026F-4688-9C26-B18BC4AFC883}" type="presParOf" srcId="{F84680D3-1FCD-4AF2-8957-82E249331F8D}" destId="{439D71F6-3721-44BE-9E6C-534276CB7200}" srcOrd="6" destOrd="0" presId="urn:microsoft.com/office/officeart/2005/8/layout/radial4"/>
    <dgm:cxn modelId="{EA266618-4B72-4093-B340-280D58B8A4AC}" type="presParOf" srcId="{F84680D3-1FCD-4AF2-8957-82E249331F8D}" destId="{D5F0A6D3-AF4A-44D5-8AC5-613FC299A846}" srcOrd="7" destOrd="0" presId="urn:microsoft.com/office/officeart/2005/8/layout/radial4"/>
    <dgm:cxn modelId="{8ECEB54F-46AD-4C3B-BC2E-8D3671278AB4}" type="presParOf" srcId="{F84680D3-1FCD-4AF2-8957-82E249331F8D}" destId="{51452BFB-85B2-4D50-B6EF-E3F3BC83E9C2}" srcOrd="8" destOrd="0" presId="urn:microsoft.com/office/officeart/2005/8/layout/radial4"/>
    <dgm:cxn modelId="{C6629AA4-6244-4F6F-97DE-D34CE2FC4A60}" type="presParOf" srcId="{F84680D3-1FCD-4AF2-8957-82E249331F8D}" destId="{00799776-35DF-4837-A9FD-D970CEC32F45}" srcOrd="9" destOrd="0" presId="urn:microsoft.com/office/officeart/2005/8/layout/radial4"/>
    <dgm:cxn modelId="{4C2B27CA-64AA-48FD-BA7A-473DDC5C025D}" type="presParOf" srcId="{F84680D3-1FCD-4AF2-8957-82E249331F8D}" destId="{E38774C2-4835-4A86-BE95-F65365DCD573}" srcOrd="10" destOrd="0" presId="urn:microsoft.com/office/officeart/2005/8/layout/radial4"/>
    <dgm:cxn modelId="{4C01B32D-B65E-4F2B-8876-439718794835}" type="presParOf" srcId="{F84680D3-1FCD-4AF2-8957-82E249331F8D}" destId="{EB4C74E1-CA34-408D-8726-9F9E7DCE4455}" srcOrd="11" destOrd="0" presId="urn:microsoft.com/office/officeart/2005/8/layout/radial4"/>
    <dgm:cxn modelId="{17209F97-D6D7-4027-95B0-DA195CCCF6C3}" type="presParOf" srcId="{F84680D3-1FCD-4AF2-8957-82E249331F8D}" destId="{B80A7916-F167-46E7-B466-678FD8E7E85B}" srcOrd="12" destOrd="0" presId="urn:microsoft.com/office/officeart/2005/8/layout/radial4"/>
    <dgm:cxn modelId="{645A936E-4C6E-4898-BEAE-05AB4F958186}" type="presParOf" srcId="{F84680D3-1FCD-4AF2-8957-82E249331F8D}" destId="{6E31CB03-68B0-44E3-9E9F-683EAF3A94BE}" srcOrd="13" destOrd="0" presId="urn:microsoft.com/office/officeart/2005/8/layout/radial4"/>
    <dgm:cxn modelId="{A8D5D2BA-3CD4-4C10-80B9-7D5F1DA0C305}" type="presParOf" srcId="{F84680D3-1FCD-4AF2-8957-82E249331F8D}" destId="{9B726737-CB93-4571-9F9D-61348424EDD2}" srcOrd="14" destOrd="0" presId="urn:microsoft.com/office/officeart/2005/8/layout/radial4"/>
    <dgm:cxn modelId="{B709DBDB-9F8C-418A-9081-E4D1F3AE1CF2}" type="presParOf" srcId="{F84680D3-1FCD-4AF2-8957-82E249331F8D}" destId="{03FB6312-4DB7-45D8-AA32-B154E4B8E3F6}" srcOrd="15" destOrd="0" presId="urn:microsoft.com/office/officeart/2005/8/layout/radial4"/>
    <dgm:cxn modelId="{B1436FE6-4B9E-4D72-A3EA-714BEE23C32B}" type="presParOf" srcId="{F84680D3-1FCD-4AF2-8957-82E249331F8D}" destId="{CA3BC634-7CAB-44E9-BE74-E698870C6FE8}" srcOrd="16" destOrd="0" presId="urn:microsoft.com/office/officeart/2005/8/layout/radial4"/>
    <dgm:cxn modelId="{F7DC2D36-C229-48D2-BE43-1CB742062682}" type="presParOf" srcId="{F84680D3-1FCD-4AF2-8957-82E249331F8D}" destId="{195B4928-F339-45CC-A2D3-44F485D5D3A2}" srcOrd="17" destOrd="0" presId="urn:microsoft.com/office/officeart/2005/8/layout/radial4"/>
    <dgm:cxn modelId="{412EDA6F-FDDC-49C8-8C03-E3BD8A6F0A0E}" type="presParOf" srcId="{F84680D3-1FCD-4AF2-8957-82E249331F8D}" destId="{C904F6D9-92F1-44EE-9D2B-95BAC9DCB34B}" srcOrd="1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21F4694-06F6-436F-A6AC-24584AD55E1F}" type="doc">
      <dgm:prSet loTypeId="urn:microsoft.com/office/officeart/2005/8/layout/chevron1" loCatId="process" qsTypeId="urn:microsoft.com/office/officeart/2005/8/quickstyle/simple1" qsCatId="simple" csTypeId="urn:microsoft.com/office/officeart/2005/8/colors/accent1_2" csCatId="accent1" phldr="1"/>
      <dgm:spPr/>
    </dgm:pt>
    <dgm:pt modelId="{5FFF737E-239D-4CC8-85B5-513C4A914B5F}">
      <dgm:prSet phldrT="[ข้อความ]"/>
      <dgm:spPr/>
      <dgm:t>
        <a:bodyPr/>
        <a:lstStyle/>
        <a:p>
          <a:r>
            <a:rPr lang="th-TH" dirty="0" smtClean="0"/>
            <a:t>หน่วยงานของรัฐ</a:t>
          </a:r>
          <a:endParaRPr lang="th-TH" dirty="0"/>
        </a:p>
      </dgm:t>
    </dgm:pt>
    <dgm:pt modelId="{928B707A-C753-41A4-AE53-4F370790079B}" type="parTrans" cxnId="{48B9CDCA-D97E-4E32-B215-1E11314B85B8}">
      <dgm:prSet/>
      <dgm:spPr/>
      <dgm:t>
        <a:bodyPr/>
        <a:lstStyle/>
        <a:p>
          <a:endParaRPr lang="th-TH"/>
        </a:p>
      </dgm:t>
    </dgm:pt>
    <dgm:pt modelId="{6FC801AE-41A1-48B3-BB4A-5CD6BE9ED110}" type="sibTrans" cxnId="{48B9CDCA-D97E-4E32-B215-1E11314B85B8}">
      <dgm:prSet/>
      <dgm:spPr/>
      <dgm:t>
        <a:bodyPr/>
        <a:lstStyle/>
        <a:p>
          <a:endParaRPr lang="th-TH"/>
        </a:p>
      </dgm:t>
    </dgm:pt>
    <dgm:pt modelId="{115693DA-7B29-43C6-B999-12855A45A827}">
      <dgm:prSet phldrT="[ข้อความ]"/>
      <dgm:spPr/>
      <dgm:t>
        <a:bodyPr/>
        <a:lstStyle/>
        <a:p>
          <a:r>
            <a:rPr lang="th-TH" dirty="0" smtClean="0"/>
            <a:t>เงินงบประมาณ</a:t>
          </a:r>
          <a:endParaRPr lang="th-TH" dirty="0"/>
        </a:p>
      </dgm:t>
    </dgm:pt>
    <dgm:pt modelId="{BD5BA9BE-7BE4-49C8-B1E6-89EE4FFDA5BF}" type="parTrans" cxnId="{585DD218-BD68-4A19-ADBD-D01E775E7C10}">
      <dgm:prSet/>
      <dgm:spPr/>
      <dgm:t>
        <a:bodyPr/>
        <a:lstStyle/>
        <a:p>
          <a:endParaRPr lang="th-TH"/>
        </a:p>
      </dgm:t>
    </dgm:pt>
    <dgm:pt modelId="{03FB7F76-9446-4567-A0D3-F05E6D8533C3}" type="sibTrans" cxnId="{585DD218-BD68-4A19-ADBD-D01E775E7C10}">
      <dgm:prSet/>
      <dgm:spPr/>
      <dgm:t>
        <a:bodyPr/>
        <a:lstStyle/>
        <a:p>
          <a:endParaRPr lang="th-TH"/>
        </a:p>
      </dgm:t>
    </dgm:pt>
    <dgm:pt modelId="{783CFBC1-E11D-4527-BA10-66A79BC2961A}">
      <dgm:prSet phldrT="[ข้อความ]"/>
      <dgm:spPr/>
      <dgm:t>
        <a:bodyPr/>
        <a:lstStyle/>
        <a:p>
          <a:r>
            <a:rPr lang="th-TH" dirty="0" smtClean="0"/>
            <a:t>พ.ร.บ.</a:t>
          </a:r>
          <a:endParaRPr lang="th-TH" dirty="0"/>
        </a:p>
      </dgm:t>
    </dgm:pt>
    <dgm:pt modelId="{0CC87D9E-B7FE-4EF3-A16A-C6EE881F8E71}" type="parTrans" cxnId="{B13B7882-9674-4C33-819F-3475A739349E}">
      <dgm:prSet/>
      <dgm:spPr/>
      <dgm:t>
        <a:bodyPr/>
        <a:lstStyle/>
        <a:p>
          <a:endParaRPr lang="th-TH"/>
        </a:p>
      </dgm:t>
    </dgm:pt>
    <dgm:pt modelId="{D18EF31C-92A9-41CB-8574-F2753D5F1A14}" type="sibTrans" cxnId="{B13B7882-9674-4C33-819F-3475A739349E}">
      <dgm:prSet/>
      <dgm:spPr/>
      <dgm:t>
        <a:bodyPr/>
        <a:lstStyle/>
        <a:p>
          <a:endParaRPr lang="th-TH"/>
        </a:p>
      </dgm:t>
    </dgm:pt>
    <dgm:pt modelId="{A80E8559-8A64-425C-9165-3F0EC6B63127}" type="pres">
      <dgm:prSet presAssocID="{821F4694-06F6-436F-A6AC-24584AD55E1F}" presName="Name0" presStyleCnt="0">
        <dgm:presLayoutVars>
          <dgm:dir/>
          <dgm:animLvl val="lvl"/>
          <dgm:resizeHandles val="exact"/>
        </dgm:presLayoutVars>
      </dgm:prSet>
      <dgm:spPr/>
    </dgm:pt>
    <dgm:pt modelId="{65B4806D-AAE7-4EB8-809E-ADABB23DA490}" type="pres">
      <dgm:prSet presAssocID="{5FFF737E-239D-4CC8-85B5-513C4A914B5F}" presName="parTxOnly" presStyleLbl="node1" presStyleIdx="0" presStyleCnt="3">
        <dgm:presLayoutVars>
          <dgm:chMax val="0"/>
          <dgm:chPref val="0"/>
          <dgm:bulletEnabled val="1"/>
        </dgm:presLayoutVars>
      </dgm:prSet>
      <dgm:spPr/>
      <dgm:t>
        <a:bodyPr/>
        <a:lstStyle/>
        <a:p>
          <a:endParaRPr lang="th-TH"/>
        </a:p>
      </dgm:t>
    </dgm:pt>
    <dgm:pt modelId="{D4DE5637-164B-4DFD-A84A-EEB97C031329}" type="pres">
      <dgm:prSet presAssocID="{6FC801AE-41A1-48B3-BB4A-5CD6BE9ED110}" presName="parTxOnlySpace" presStyleCnt="0"/>
      <dgm:spPr/>
    </dgm:pt>
    <dgm:pt modelId="{9824BDA0-72AD-40DE-BFAA-5D54DA9B1121}" type="pres">
      <dgm:prSet presAssocID="{115693DA-7B29-43C6-B999-12855A45A827}" presName="parTxOnly" presStyleLbl="node1" presStyleIdx="1" presStyleCnt="3" custLinFactNeighborX="-2869">
        <dgm:presLayoutVars>
          <dgm:chMax val="0"/>
          <dgm:chPref val="0"/>
          <dgm:bulletEnabled val="1"/>
        </dgm:presLayoutVars>
      </dgm:prSet>
      <dgm:spPr/>
      <dgm:t>
        <a:bodyPr/>
        <a:lstStyle/>
        <a:p>
          <a:endParaRPr lang="th-TH"/>
        </a:p>
      </dgm:t>
    </dgm:pt>
    <dgm:pt modelId="{862926CC-42C7-41CB-A139-3406F15D33B1}" type="pres">
      <dgm:prSet presAssocID="{03FB7F76-9446-4567-A0D3-F05E6D8533C3}" presName="parTxOnlySpace" presStyleCnt="0"/>
      <dgm:spPr/>
    </dgm:pt>
    <dgm:pt modelId="{834BC5A1-FC43-4F9F-B1E6-A4E998C2B313}" type="pres">
      <dgm:prSet presAssocID="{783CFBC1-E11D-4527-BA10-66A79BC2961A}" presName="parTxOnly" presStyleLbl="node1" presStyleIdx="2" presStyleCnt="3" custLinFactNeighborX="37684" custLinFactNeighborY="18182">
        <dgm:presLayoutVars>
          <dgm:chMax val="0"/>
          <dgm:chPref val="0"/>
          <dgm:bulletEnabled val="1"/>
        </dgm:presLayoutVars>
      </dgm:prSet>
      <dgm:spPr/>
      <dgm:t>
        <a:bodyPr/>
        <a:lstStyle/>
        <a:p>
          <a:endParaRPr lang="th-TH"/>
        </a:p>
      </dgm:t>
    </dgm:pt>
  </dgm:ptLst>
  <dgm:cxnLst>
    <dgm:cxn modelId="{E5AEC2C7-8E8F-4A26-B440-4CC0F322188B}" type="presOf" srcId="{821F4694-06F6-436F-A6AC-24584AD55E1F}" destId="{A80E8559-8A64-425C-9165-3F0EC6B63127}" srcOrd="0" destOrd="0" presId="urn:microsoft.com/office/officeart/2005/8/layout/chevron1"/>
    <dgm:cxn modelId="{AC0D0891-7E4F-479A-906A-BB292F7ED1C4}" type="presOf" srcId="{5FFF737E-239D-4CC8-85B5-513C4A914B5F}" destId="{65B4806D-AAE7-4EB8-809E-ADABB23DA490}" srcOrd="0" destOrd="0" presId="urn:microsoft.com/office/officeart/2005/8/layout/chevron1"/>
    <dgm:cxn modelId="{585DD218-BD68-4A19-ADBD-D01E775E7C10}" srcId="{821F4694-06F6-436F-A6AC-24584AD55E1F}" destId="{115693DA-7B29-43C6-B999-12855A45A827}" srcOrd="1" destOrd="0" parTransId="{BD5BA9BE-7BE4-49C8-B1E6-89EE4FFDA5BF}" sibTransId="{03FB7F76-9446-4567-A0D3-F05E6D8533C3}"/>
    <dgm:cxn modelId="{09EEAE5C-E40B-4291-9E03-5A54BF15B645}" type="presOf" srcId="{115693DA-7B29-43C6-B999-12855A45A827}" destId="{9824BDA0-72AD-40DE-BFAA-5D54DA9B1121}" srcOrd="0" destOrd="0" presId="urn:microsoft.com/office/officeart/2005/8/layout/chevron1"/>
    <dgm:cxn modelId="{B13B7882-9674-4C33-819F-3475A739349E}" srcId="{821F4694-06F6-436F-A6AC-24584AD55E1F}" destId="{783CFBC1-E11D-4527-BA10-66A79BC2961A}" srcOrd="2" destOrd="0" parTransId="{0CC87D9E-B7FE-4EF3-A16A-C6EE881F8E71}" sibTransId="{D18EF31C-92A9-41CB-8574-F2753D5F1A14}"/>
    <dgm:cxn modelId="{48B9CDCA-D97E-4E32-B215-1E11314B85B8}" srcId="{821F4694-06F6-436F-A6AC-24584AD55E1F}" destId="{5FFF737E-239D-4CC8-85B5-513C4A914B5F}" srcOrd="0" destOrd="0" parTransId="{928B707A-C753-41A4-AE53-4F370790079B}" sibTransId="{6FC801AE-41A1-48B3-BB4A-5CD6BE9ED110}"/>
    <dgm:cxn modelId="{D58BD0CA-3A52-4A1F-901E-398431288767}" type="presOf" srcId="{783CFBC1-E11D-4527-BA10-66A79BC2961A}" destId="{834BC5A1-FC43-4F9F-B1E6-A4E998C2B313}" srcOrd="0" destOrd="0" presId="urn:microsoft.com/office/officeart/2005/8/layout/chevron1"/>
    <dgm:cxn modelId="{56BC7545-EA58-40EC-9763-8B80B715937F}" type="presParOf" srcId="{A80E8559-8A64-425C-9165-3F0EC6B63127}" destId="{65B4806D-AAE7-4EB8-809E-ADABB23DA490}" srcOrd="0" destOrd="0" presId="urn:microsoft.com/office/officeart/2005/8/layout/chevron1"/>
    <dgm:cxn modelId="{9232A1CC-2C40-457B-A362-2B4EDB05E099}" type="presParOf" srcId="{A80E8559-8A64-425C-9165-3F0EC6B63127}" destId="{D4DE5637-164B-4DFD-A84A-EEB97C031329}" srcOrd="1" destOrd="0" presId="urn:microsoft.com/office/officeart/2005/8/layout/chevron1"/>
    <dgm:cxn modelId="{F0E21362-2E87-4875-A5EA-D0C7757F9184}" type="presParOf" srcId="{A80E8559-8A64-425C-9165-3F0EC6B63127}" destId="{9824BDA0-72AD-40DE-BFAA-5D54DA9B1121}" srcOrd="2" destOrd="0" presId="urn:microsoft.com/office/officeart/2005/8/layout/chevron1"/>
    <dgm:cxn modelId="{12E75511-3295-4AD7-969F-1AE55F786607}" type="presParOf" srcId="{A80E8559-8A64-425C-9165-3F0EC6B63127}" destId="{862926CC-42C7-41CB-A139-3406F15D33B1}" srcOrd="3" destOrd="0" presId="urn:microsoft.com/office/officeart/2005/8/layout/chevron1"/>
    <dgm:cxn modelId="{7E2F39A4-B444-4686-A8F8-AF42653C6874}" type="presParOf" srcId="{A80E8559-8A64-425C-9165-3F0EC6B63127}" destId="{834BC5A1-FC43-4F9F-B1E6-A4E998C2B31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0943D24-8708-4CD1-8367-27D4B586DFF6}" type="doc">
      <dgm:prSet loTypeId="urn:microsoft.com/office/officeart/2005/8/layout/cycle4" loCatId="cycle" qsTypeId="urn:microsoft.com/office/officeart/2005/8/quickstyle/3d2" qsCatId="3D" csTypeId="urn:microsoft.com/office/officeart/2005/8/colors/accent1_2" csCatId="accent1" phldr="1"/>
      <dgm:spPr/>
      <dgm:t>
        <a:bodyPr/>
        <a:lstStyle/>
        <a:p>
          <a:endParaRPr lang="th-TH"/>
        </a:p>
      </dgm:t>
    </dgm:pt>
    <dgm:pt modelId="{61F45F06-3296-4416-B318-DF2D5BB02DA4}">
      <dgm:prSet phldrT="[ข้อความ]" custT="1"/>
      <dgm:spPr/>
      <dgm:t>
        <a:bodyPr/>
        <a:lstStyle/>
        <a:p>
          <a:r>
            <a:rPr lang="th-TH" sz="3200" dirty="0" smtClean="0">
              <a:cs typeface="+mj-cs"/>
            </a:rPr>
            <a:t>คุ้มค่า</a:t>
          </a:r>
          <a:endParaRPr lang="th-TH" sz="2400" dirty="0">
            <a:cs typeface="+mj-cs"/>
          </a:endParaRPr>
        </a:p>
      </dgm:t>
    </dgm:pt>
    <dgm:pt modelId="{ADEF3D03-72EF-4F32-B99C-EAEEF19CE9D3}" type="parTrans" cxnId="{AA2408F6-0BD7-4CCC-81B3-737646CEAD36}">
      <dgm:prSet/>
      <dgm:spPr/>
      <dgm:t>
        <a:bodyPr/>
        <a:lstStyle/>
        <a:p>
          <a:endParaRPr lang="th-TH" sz="2400">
            <a:cs typeface="+mj-cs"/>
          </a:endParaRPr>
        </a:p>
      </dgm:t>
    </dgm:pt>
    <dgm:pt modelId="{CBE2078F-2689-458A-BBDB-84BB3A0E6DDA}" type="sibTrans" cxnId="{AA2408F6-0BD7-4CCC-81B3-737646CEAD36}">
      <dgm:prSet/>
      <dgm:spPr/>
      <dgm:t>
        <a:bodyPr/>
        <a:lstStyle/>
        <a:p>
          <a:endParaRPr lang="th-TH" sz="2400">
            <a:cs typeface="+mj-cs"/>
          </a:endParaRPr>
        </a:p>
      </dgm:t>
    </dgm:pt>
    <dgm:pt modelId="{744B549E-BA6D-4334-A9F8-821554520B22}">
      <dgm:prSet phldrT="[ข้อความ]" custT="1"/>
      <dgm:spPr/>
      <dgm:t>
        <a:bodyPr/>
        <a:lstStyle/>
        <a:p>
          <a:pPr algn="l"/>
          <a:r>
            <a:rPr lang="th-TH" sz="2400" dirty="0" smtClean="0">
              <a:latin typeface="TH SarabunPSK" panose="020B0500040200020003" pitchFamily="34" charset="-34"/>
              <a:cs typeface="+mj-cs"/>
            </a:rPr>
            <a:t>มีคุณลักษณะตอบสนองวัตถุประสงค์การใช้งานและมีราคาเหมาะสม</a:t>
          </a:r>
          <a:endParaRPr lang="th-TH" sz="2400" dirty="0">
            <a:latin typeface="TH SarabunPSK" panose="020B0500040200020003" pitchFamily="34" charset="-34"/>
            <a:cs typeface="+mj-cs"/>
          </a:endParaRPr>
        </a:p>
      </dgm:t>
    </dgm:pt>
    <dgm:pt modelId="{CDA95F5C-A57B-4DE8-8D49-025D0927B0FA}" type="parTrans" cxnId="{735E5E5C-42BF-471E-8D7B-9B207BA2C7A8}">
      <dgm:prSet/>
      <dgm:spPr/>
      <dgm:t>
        <a:bodyPr/>
        <a:lstStyle/>
        <a:p>
          <a:endParaRPr lang="th-TH" sz="2400">
            <a:cs typeface="+mj-cs"/>
          </a:endParaRPr>
        </a:p>
      </dgm:t>
    </dgm:pt>
    <dgm:pt modelId="{3044B2B4-52B7-4901-B807-715A5E142792}" type="sibTrans" cxnId="{735E5E5C-42BF-471E-8D7B-9B207BA2C7A8}">
      <dgm:prSet/>
      <dgm:spPr/>
      <dgm:t>
        <a:bodyPr/>
        <a:lstStyle/>
        <a:p>
          <a:endParaRPr lang="th-TH" sz="2400">
            <a:cs typeface="+mj-cs"/>
          </a:endParaRPr>
        </a:p>
      </dgm:t>
    </dgm:pt>
    <dgm:pt modelId="{2741E9F0-4967-4F65-8F8B-6ECE5D60D394}">
      <dgm:prSet phldrT="[ข้อความ]" custT="1"/>
      <dgm:spPr/>
      <dgm:t>
        <a:bodyPr/>
        <a:lstStyle/>
        <a:p>
          <a:r>
            <a:rPr lang="th-TH" sz="2800" dirty="0" smtClean="0">
              <a:cs typeface="+mj-cs"/>
            </a:rPr>
            <a:t>โปร่งใส</a:t>
          </a:r>
          <a:endParaRPr lang="th-TH" sz="4800" dirty="0">
            <a:cs typeface="+mj-cs"/>
          </a:endParaRPr>
        </a:p>
      </dgm:t>
    </dgm:pt>
    <dgm:pt modelId="{8E5444E1-20A0-4907-BF89-C49A55B28404}" type="parTrans" cxnId="{CF484F93-8739-4EFC-A6AE-A62FEC99E45C}">
      <dgm:prSet/>
      <dgm:spPr/>
      <dgm:t>
        <a:bodyPr/>
        <a:lstStyle/>
        <a:p>
          <a:endParaRPr lang="th-TH" sz="2400">
            <a:cs typeface="+mj-cs"/>
          </a:endParaRPr>
        </a:p>
      </dgm:t>
    </dgm:pt>
    <dgm:pt modelId="{8052C521-96B7-460B-9679-AF3FA566C7A9}" type="sibTrans" cxnId="{CF484F93-8739-4EFC-A6AE-A62FEC99E45C}">
      <dgm:prSet/>
      <dgm:spPr/>
      <dgm:t>
        <a:bodyPr/>
        <a:lstStyle/>
        <a:p>
          <a:endParaRPr lang="th-TH" sz="2400">
            <a:cs typeface="+mj-cs"/>
          </a:endParaRPr>
        </a:p>
      </dgm:t>
    </dgm:pt>
    <dgm:pt modelId="{495855E8-6B95-4F7C-8021-C692CBAFAF05}">
      <dgm:prSet phldrT="[ข้อความ]" custT="1"/>
      <dgm:spPr/>
      <dgm:t>
        <a:bodyPr/>
        <a:lstStyle/>
        <a:p>
          <a:pPr algn="ctr"/>
          <a:r>
            <a:rPr lang="th-TH" sz="2400" dirty="0" smtClean="0">
              <a:latin typeface="TH SarabunPSK" panose="020B0500040200020003" pitchFamily="34" charset="-34"/>
              <a:cs typeface="+mj-cs"/>
            </a:rPr>
            <a:t>เปิดเผยข้อมูลเปิดโอกาสให้แข่งขันอย่างเป็นธรรม มีระยะเวลาเพียงพอต่อการยื่นข้อเสนอ</a:t>
          </a:r>
          <a:endParaRPr lang="th-TH" sz="2400" dirty="0">
            <a:latin typeface="TH SarabunPSK" panose="020B0500040200020003" pitchFamily="34" charset="-34"/>
            <a:cs typeface="+mj-cs"/>
          </a:endParaRPr>
        </a:p>
      </dgm:t>
    </dgm:pt>
    <dgm:pt modelId="{CA5860A3-3531-4730-BCA2-2FEFA322B5E1}" type="parTrans" cxnId="{64EA8F27-89D1-48DA-AD4B-8BD2B5D89F61}">
      <dgm:prSet/>
      <dgm:spPr/>
      <dgm:t>
        <a:bodyPr/>
        <a:lstStyle/>
        <a:p>
          <a:endParaRPr lang="th-TH" sz="2400">
            <a:cs typeface="+mj-cs"/>
          </a:endParaRPr>
        </a:p>
      </dgm:t>
    </dgm:pt>
    <dgm:pt modelId="{7F866797-E8A1-449B-84ED-FEF72D183820}" type="sibTrans" cxnId="{64EA8F27-89D1-48DA-AD4B-8BD2B5D89F61}">
      <dgm:prSet/>
      <dgm:spPr/>
      <dgm:t>
        <a:bodyPr/>
        <a:lstStyle/>
        <a:p>
          <a:endParaRPr lang="th-TH" sz="2400">
            <a:cs typeface="+mj-cs"/>
          </a:endParaRPr>
        </a:p>
      </dgm:t>
    </dgm:pt>
    <dgm:pt modelId="{D54BF769-8A2E-4886-996C-819CE04279B2}">
      <dgm:prSet phldrT="[ข้อความ]" custT="1"/>
      <dgm:spPr/>
      <dgm:t>
        <a:bodyPr/>
        <a:lstStyle/>
        <a:p>
          <a:pPr algn="ctr"/>
          <a:r>
            <a:rPr lang="th-TH" sz="2200" dirty="0" smtClean="0">
              <a:cs typeface="+mj-cs"/>
            </a:rPr>
            <a:t>ประสิทธิภาพและประสิทธิผล</a:t>
          </a:r>
          <a:endParaRPr lang="th-TH" sz="2200" dirty="0">
            <a:cs typeface="+mj-cs"/>
          </a:endParaRPr>
        </a:p>
      </dgm:t>
    </dgm:pt>
    <dgm:pt modelId="{4395627E-1A24-4E69-9CF8-DA89C52D15AA}" type="parTrans" cxnId="{832CAAF4-22FF-4778-BAB9-E3A051DA6E28}">
      <dgm:prSet/>
      <dgm:spPr/>
      <dgm:t>
        <a:bodyPr/>
        <a:lstStyle/>
        <a:p>
          <a:endParaRPr lang="th-TH" sz="2400">
            <a:cs typeface="+mj-cs"/>
          </a:endParaRPr>
        </a:p>
      </dgm:t>
    </dgm:pt>
    <dgm:pt modelId="{AA7F219D-5AF0-40EE-87E1-C6654C83CD09}" type="sibTrans" cxnId="{832CAAF4-22FF-4778-BAB9-E3A051DA6E28}">
      <dgm:prSet/>
      <dgm:spPr/>
      <dgm:t>
        <a:bodyPr/>
        <a:lstStyle/>
        <a:p>
          <a:endParaRPr lang="th-TH" sz="2400">
            <a:cs typeface="+mj-cs"/>
          </a:endParaRPr>
        </a:p>
      </dgm:t>
    </dgm:pt>
    <dgm:pt modelId="{498AB64A-E500-4D61-8599-D39EC5C9608A}">
      <dgm:prSet phldrT="[ข้อความ]" custT="1"/>
      <dgm:spPr/>
      <dgm:t>
        <a:bodyPr/>
        <a:lstStyle/>
        <a:p>
          <a:pPr algn="ctr"/>
          <a:r>
            <a:rPr lang="th-TH" sz="2400" dirty="0" smtClean="0">
              <a:latin typeface="TH SarabunPSK" panose="020B0500040200020003" pitchFamily="34" charset="-34"/>
              <a:cs typeface="+mj-cs"/>
            </a:rPr>
            <a:t>วางแผนการจัดซื้อจัดจ้าง มีการกำหนดเวลาที่เหมาะสม และมีการประเมินผล</a:t>
          </a:r>
          <a:endParaRPr lang="th-TH" sz="2400" dirty="0">
            <a:latin typeface="TH SarabunPSK" panose="020B0500040200020003" pitchFamily="34" charset="-34"/>
            <a:cs typeface="+mj-cs"/>
          </a:endParaRPr>
        </a:p>
      </dgm:t>
    </dgm:pt>
    <dgm:pt modelId="{7581C783-A78F-4581-A4C3-FF36AFC08C77}" type="parTrans" cxnId="{542A36E8-F52C-4EFE-93B2-B4FD0392B04F}">
      <dgm:prSet/>
      <dgm:spPr/>
      <dgm:t>
        <a:bodyPr/>
        <a:lstStyle/>
        <a:p>
          <a:endParaRPr lang="th-TH" sz="2400">
            <a:cs typeface="+mj-cs"/>
          </a:endParaRPr>
        </a:p>
      </dgm:t>
    </dgm:pt>
    <dgm:pt modelId="{B06D55B9-0066-4502-9281-A5666EB8D4A8}" type="sibTrans" cxnId="{542A36E8-F52C-4EFE-93B2-B4FD0392B04F}">
      <dgm:prSet/>
      <dgm:spPr/>
      <dgm:t>
        <a:bodyPr/>
        <a:lstStyle/>
        <a:p>
          <a:endParaRPr lang="th-TH" sz="2400">
            <a:cs typeface="+mj-cs"/>
          </a:endParaRPr>
        </a:p>
      </dgm:t>
    </dgm:pt>
    <dgm:pt modelId="{D467C1A4-E0A8-4BC6-BCA8-11F2A5C496F2}">
      <dgm:prSet phldrT="[ข้อความ]" custT="1"/>
      <dgm:spPr/>
      <dgm:t>
        <a:bodyPr/>
        <a:lstStyle/>
        <a:p>
          <a:pPr algn="ctr"/>
          <a:r>
            <a:rPr lang="th-TH" sz="2400" dirty="0" smtClean="0">
              <a:cs typeface="+mj-cs"/>
            </a:rPr>
            <a:t>ตรวจสอบได้</a:t>
          </a:r>
          <a:endParaRPr lang="th-TH" sz="2400" dirty="0">
            <a:cs typeface="+mj-cs"/>
          </a:endParaRPr>
        </a:p>
      </dgm:t>
    </dgm:pt>
    <dgm:pt modelId="{CFC9D5D5-73C7-4B3A-965F-8A4E880E0DD9}" type="parTrans" cxnId="{0BD386CE-732A-4396-8374-AAADCE1EF1CB}">
      <dgm:prSet/>
      <dgm:spPr/>
      <dgm:t>
        <a:bodyPr/>
        <a:lstStyle/>
        <a:p>
          <a:endParaRPr lang="th-TH" sz="2400">
            <a:cs typeface="+mj-cs"/>
          </a:endParaRPr>
        </a:p>
      </dgm:t>
    </dgm:pt>
    <dgm:pt modelId="{88D17752-AC01-47CD-ABBA-C53BE49DDC11}" type="sibTrans" cxnId="{0BD386CE-732A-4396-8374-AAADCE1EF1CB}">
      <dgm:prSet/>
      <dgm:spPr/>
      <dgm:t>
        <a:bodyPr/>
        <a:lstStyle/>
        <a:p>
          <a:endParaRPr lang="th-TH" sz="2400">
            <a:cs typeface="+mj-cs"/>
          </a:endParaRPr>
        </a:p>
      </dgm:t>
    </dgm:pt>
    <dgm:pt modelId="{C13C3011-6683-4C39-BC00-40A2E950EEF4}">
      <dgm:prSet phldrT="[ข้อความ]" custT="1"/>
      <dgm:spPr/>
      <dgm:t>
        <a:bodyPr/>
        <a:lstStyle/>
        <a:p>
          <a:pPr algn="l"/>
          <a:r>
            <a:rPr lang="th-TH" sz="2400" dirty="0" smtClean="0">
              <a:latin typeface="TH SarabunPSK" panose="020B0500040200020003" pitchFamily="34" charset="-34"/>
              <a:cs typeface="+mj-cs"/>
            </a:rPr>
            <a:t>เก็บข้อมูลเป็นระบบเพื่อการตรวจสอบ</a:t>
          </a:r>
          <a:endParaRPr lang="th-TH" sz="2400" dirty="0">
            <a:latin typeface="TH SarabunPSK" panose="020B0500040200020003" pitchFamily="34" charset="-34"/>
            <a:cs typeface="+mj-cs"/>
          </a:endParaRPr>
        </a:p>
      </dgm:t>
    </dgm:pt>
    <dgm:pt modelId="{73A8EEE2-442D-4702-BAF9-1E76A70C1DF7}" type="parTrans" cxnId="{D54F4E34-6C4A-41AA-9414-E842B19813BA}">
      <dgm:prSet/>
      <dgm:spPr/>
      <dgm:t>
        <a:bodyPr/>
        <a:lstStyle/>
        <a:p>
          <a:endParaRPr lang="th-TH" sz="2400">
            <a:cs typeface="+mj-cs"/>
          </a:endParaRPr>
        </a:p>
      </dgm:t>
    </dgm:pt>
    <dgm:pt modelId="{F2C323A1-6769-4DAF-8005-C50BABAF676F}" type="sibTrans" cxnId="{D54F4E34-6C4A-41AA-9414-E842B19813BA}">
      <dgm:prSet/>
      <dgm:spPr/>
      <dgm:t>
        <a:bodyPr/>
        <a:lstStyle/>
        <a:p>
          <a:endParaRPr lang="th-TH" sz="2400">
            <a:cs typeface="+mj-cs"/>
          </a:endParaRPr>
        </a:p>
      </dgm:t>
    </dgm:pt>
    <dgm:pt modelId="{A21F2BA2-4B0B-4D70-8CE3-71A2F4932081}" type="pres">
      <dgm:prSet presAssocID="{60943D24-8708-4CD1-8367-27D4B586DFF6}" presName="cycleMatrixDiagram" presStyleCnt="0">
        <dgm:presLayoutVars>
          <dgm:chMax val="1"/>
          <dgm:dir/>
          <dgm:animLvl val="lvl"/>
          <dgm:resizeHandles val="exact"/>
        </dgm:presLayoutVars>
      </dgm:prSet>
      <dgm:spPr/>
      <dgm:t>
        <a:bodyPr/>
        <a:lstStyle/>
        <a:p>
          <a:endParaRPr lang="th-TH"/>
        </a:p>
      </dgm:t>
    </dgm:pt>
    <dgm:pt modelId="{CA1F3EB4-1468-40E3-A892-128C3ECA7BC1}" type="pres">
      <dgm:prSet presAssocID="{60943D24-8708-4CD1-8367-27D4B586DFF6}" presName="children" presStyleCnt="0"/>
      <dgm:spPr/>
      <dgm:t>
        <a:bodyPr/>
        <a:lstStyle/>
        <a:p>
          <a:endParaRPr lang="th-TH"/>
        </a:p>
      </dgm:t>
    </dgm:pt>
    <dgm:pt modelId="{D382736C-02A4-4539-AEC7-BEA4F0EB85C2}" type="pres">
      <dgm:prSet presAssocID="{60943D24-8708-4CD1-8367-27D4B586DFF6}" presName="child1group" presStyleCnt="0"/>
      <dgm:spPr/>
      <dgm:t>
        <a:bodyPr/>
        <a:lstStyle/>
        <a:p>
          <a:endParaRPr lang="th-TH"/>
        </a:p>
      </dgm:t>
    </dgm:pt>
    <dgm:pt modelId="{D4534048-05B0-43E9-B5E8-BFC8D492B96D}" type="pres">
      <dgm:prSet presAssocID="{60943D24-8708-4CD1-8367-27D4B586DFF6}" presName="child1" presStyleLbl="bgAcc1" presStyleIdx="0" presStyleCnt="4" custScaleX="183735" custScaleY="130405" custLinFactNeighborX="-16334" custLinFactNeighborY="10208"/>
      <dgm:spPr/>
      <dgm:t>
        <a:bodyPr/>
        <a:lstStyle/>
        <a:p>
          <a:endParaRPr lang="th-TH"/>
        </a:p>
      </dgm:t>
    </dgm:pt>
    <dgm:pt modelId="{B7303810-E547-449A-A047-C668CF5BBD7D}" type="pres">
      <dgm:prSet presAssocID="{60943D24-8708-4CD1-8367-27D4B586DFF6}" presName="child1Text" presStyleLbl="bgAcc1" presStyleIdx="0" presStyleCnt="4">
        <dgm:presLayoutVars>
          <dgm:bulletEnabled val="1"/>
        </dgm:presLayoutVars>
      </dgm:prSet>
      <dgm:spPr/>
      <dgm:t>
        <a:bodyPr/>
        <a:lstStyle/>
        <a:p>
          <a:endParaRPr lang="th-TH"/>
        </a:p>
      </dgm:t>
    </dgm:pt>
    <dgm:pt modelId="{1FEB22D7-4065-48A0-812F-D04CFE129D8E}" type="pres">
      <dgm:prSet presAssocID="{60943D24-8708-4CD1-8367-27D4B586DFF6}" presName="child2group" presStyleCnt="0"/>
      <dgm:spPr/>
      <dgm:t>
        <a:bodyPr/>
        <a:lstStyle/>
        <a:p>
          <a:endParaRPr lang="th-TH"/>
        </a:p>
      </dgm:t>
    </dgm:pt>
    <dgm:pt modelId="{8CC2B374-C057-49C0-BF9D-07A5F095444E}" type="pres">
      <dgm:prSet presAssocID="{60943D24-8708-4CD1-8367-27D4B586DFF6}" presName="child2" presStyleLbl="bgAcc1" presStyleIdx="1" presStyleCnt="4" custScaleX="186456" custScaleY="133687" custLinFactNeighborX="21464" custLinFactNeighborY="10795"/>
      <dgm:spPr/>
      <dgm:t>
        <a:bodyPr/>
        <a:lstStyle/>
        <a:p>
          <a:endParaRPr lang="th-TH"/>
        </a:p>
      </dgm:t>
    </dgm:pt>
    <dgm:pt modelId="{D4BF9ACD-11F4-4CB1-BDB3-F96E26608AE6}" type="pres">
      <dgm:prSet presAssocID="{60943D24-8708-4CD1-8367-27D4B586DFF6}" presName="child2Text" presStyleLbl="bgAcc1" presStyleIdx="1" presStyleCnt="4">
        <dgm:presLayoutVars>
          <dgm:bulletEnabled val="1"/>
        </dgm:presLayoutVars>
      </dgm:prSet>
      <dgm:spPr/>
      <dgm:t>
        <a:bodyPr/>
        <a:lstStyle/>
        <a:p>
          <a:endParaRPr lang="th-TH"/>
        </a:p>
      </dgm:t>
    </dgm:pt>
    <dgm:pt modelId="{6F53A478-91D9-4CDC-86FD-2803EA426FE1}" type="pres">
      <dgm:prSet presAssocID="{60943D24-8708-4CD1-8367-27D4B586DFF6}" presName="child3group" presStyleCnt="0"/>
      <dgm:spPr/>
      <dgm:t>
        <a:bodyPr/>
        <a:lstStyle/>
        <a:p>
          <a:endParaRPr lang="th-TH"/>
        </a:p>
      </dgm:t>
    </dgm:pt>
    <dgm:pt modelId="{16584961-D2CB-42CE-8F25-45BB2E4C7051}" type="pres">
      <dgm:prSet presAssocID="{60943D24-8708-4CD1-8367-27D4B586DFF6}" presName="child3" presStyleLbl="bgAcc1" presStyleIdx="2" presStyleCnt="4" custScaleX="186030" custScaleY="142703" custLinFactNeighborX="16547" custLinFactNeighborY="-24332"/>
      <dgm:spPr/>
      <dgm:t>
        <a:bodyPr/>
        <a:lstStyle/>
        <a:p>
          <a:endParaRPr lang="th-TH"/>
        </a:p>
      </dgm:t>
    </dgm:pt>
    <dgm:pt modelId="{CF8FAD5A-AEF5-4B1E-B92F-84180669F40D}" type="pres">
      <dgm:prSet presAssocID="{60943D24-8708-4CD1-8367-27D4B586DFF6}" presName="child3Text" presStyleLbl="bgAcc1" presStyleIdx="2" presStyleCnt="4">
        <dgm:presLayoutVars>
          <dgm:bulletEnabled val="1"/>
        </dgm:presLayoutVars>
      </dgm:prSet>
      <dgm:spPr/>
      <dgm:t>
        <a:bodyPr/>
        <a:lstStyle/>
        <a:p>
          <a:endParaRPr lang="th-TH"/>
        </a:p>
      </dgm:t>
    </dgm:pt>
    <dgm:pt modelId="{32D440B6-32AF-4033-ABA7-408AE82BB737}" type="pres">
      <dgm:prSet presAssocID="{60943D24-8708-4CD1-8367-27D4B586DFF6}" presName="child4group" presStyleCnt="0"/>
      <dgm:spPr/>
      <dgm:t>
        <a:bodyPr/>
        <a:lstStyle/>
        <a:p>
          <a:endParaRPr lang="th-TH"/>
        </a:p>
      </dgm:t>
    </dgm:pt>
    <dgm:pt modelId="{3D36074C-57AE-4695-95FF-5F73242DD8A0}" type="pres">
      <dgm:prSet presAssocID="{60943D24-8708-4CD1-8367-27D4B586DFF6}" presName="child4" presStyleLbl="bgAcc1" presStyleIdx="3" presStyleCnt="4" custScaleX="181447" custScaleY="133374" custLinFactNeighborX="-19977" custLinFactNeighborY="-18645"/>
      <dgm:spPr/>
      <dgm:t>
        <a:bodyPr/>
        <a:lstStyle/>
        <a:p>
          <a:endParaRPr lang="th-TH"/>
        </a:p>
      </dgm:t>
    </dgm:pt>
    <dgm:pt modelId="{8A3B4EA2-19F7-450F-85CC-969ED56D69EA}" type="pres">
      <dgm:prSet presAssocID="{60943D24-8708-4CD1-8367-27D4B586DFF6}" presName="child4Text" presStyleLbl="bgAcc1" presStyleIdx="3" presStyleCnt="4">
        <dgm:presLayoutVars>
          <dgm:bulletEnabled val="1"/>
        </dgm:presLayoutVars>
      </dgm:prSet>
      <dgm:spPr/>
      <dgm:t>
        <a:bodyPr/>
        <a:lstStyle/>
        <a:p>
          <a:endParaRPr lang="th-TH"/>
        </a:p>
      </dgm:t>
    </dgm:pt>
    <dgm:pt modelId="{71A3F476-52F3-4F62-A29F-F81E7893B712}" type="pres">
      <dgm:prSet presAssocID="{60943D24-8708-4CD1-8367-27D4B586DFF6}" presName="childPlaceholder" presStyleCnt="0"/>
      <dgm:spPr/>
      <dgm:t>
        <a:bodyPr/>
        <a:lstStyle/>
        <a:p>
          <a:endParaRPr lang="th-TH"/>
        </a:p>
      </dgm:t>
    </dgm:pt>
    <dgm:pt modelId="{27BEB2B7-DC98-43F0-8AE3-25DC0C752CC8}" type="pres">
      <dgm:prSet presAssocID="{60943D24-8708-4CD1-8367-27D4B586DFF6}" presName="circle" presStyleCnt="0"/>
      <dgm:spPr/>
      <dgm:t>
        <a:bodyPr/>
        <a:lstStyle/>
        <a:p>
          <a:endParaRPr lang="th-TH"/>
        </a:p>
      </dgm:t>
    </dgm:pt>
    <dgm:pt modelId="{5CC09D2E-38B3-462E-AAAE-92E3C84FBACE}" type="pres">
      <dgm:prSet presAssocID="{60943D24-8708-4CD1-8367-27D4B586DFF6}" presName="quadrant1" presStyleLbl="node1" presStyleIdx="0" presStyleCnt="4">
        <dgm:presLayoutVars>
          <dgm:chMax val="1"/>
          <dgm:bulletEnabled val="1"/>
        </dgm:presLayoutVars>
      </dgm:prSet>
      <dgm:spPr/>
      <dgm:t>
        <a:bodyPr/>
        <a:lstStyle/>
        <a:p>
          <a:endParaRPr lang="th-TH"/>
        </a:p>
      </dgm:t>
    </dgm:pt>
    <dgm:pt modelId="{ABD9DAF2-9FDF-4BC3-898A-FCA2DB730426}" type="pres">
      <dgm:prSet presAssocID="{60943D24-8708-4CD1-8367-27D4B586DFF6}" presName="quadrant2" presStyleLbl="node1" presStyleIdx="1" presStyleCnt="4">
        <dgm:presLayoutVars>
          <dgm:chMax val="1"/>
          <dgm:bulletEnabled val="1"/>
        </dgm:presLayoutVars>
      </dgm:prSet>
      <dgm:spPr/>
      <dgm:t>
        <a:bodyPr/>
        <a:lstStyle/>
        <a:p>
          <a:endParaRPr lang="th-TH"/>
        </a:p>
      </dgm:t>
    </dgm:pt>
    <dgm:pt modelId="{8F69B008-EC71-4B2A-B11F-E222D1AA96F5}" type="pres">
      <dgm:prSet presAssocID="{60943D24-8708-4CD1-8367-27D4B586DFF6}" presName="quadrant3" presStyleLbl="node1" presStyleIdx="2" presStyleCnt="4" custScaleX="102125">
        <dgm:presLayoutVars>
          <dgm:chMax val="1"/>
          <dgm:bulletEnabled val="1"/>
        </dgm:presLayoutVars>
      </dgm:prSet>
      <dgm:spPr/>
      <dgm:t>
        <a:bodyPr/>
        <a:lstStyle/>
        <a:p>
          <a:endParaRPr lang="th-TH"/>
        </a:p>
      </dgm:t>
    </dgm:pt>
    <dgm:pt modelId="{96CDE71F-B60B-4ED0-A3FB-FB6E386DA697}" type="pres">
      <dgm:prSet presAssocID="{60943D24-8708-4CD1-8367-27D4B586DFF6}" presName="quadrant4" presStyleLbl="node1" presStyleIdx="3" presStyleCnt="4">
        <dgm:presLayoutVars>
          <dgm:chMax val="1"/>
          <dgm:bulletEnabled val="1"/>
        </dgm:presLayoutVars>
      </dgm:prSet>
      <dgm:spPr/>
      <dgm:t>
        <a:bodyPr/>
        <a:lstStyle/>
        <a:p>
          <a:endParaRPr lang="th-TH"/>
        </a:p>
      </dgm:t>
    </dgm:pt>
    <dgm:pt modelId="{BFC5A81A-EBA1-4389-829C-A26CE5BABC18}" type="pres">
      <dgm:prSet presAssocID="{60943D24-8708-4CD1-8367-27D4B586DFF6}" presName="quadrantPlaceholder" presStyleCnt="0"/>
      <dgm:spPr/>
      <dgm:t>
        <a:bodyPr/>
        <a:lstStyle/>
        <a:p>
          <a:endParaRPr lang="th-TH"/>
        </a:p>
      </dgm:t>
    </dgm:pt>
    <dgm:pt modelId="{45AB6E16-5F2F-47B6-AEB8-6E881C709619}" type="pres">
      <dgm:prSet presAssocID="{60943D24-8708-4CD1-8367-27D4B586DFF6}" presName="center1" presStyleLbl="fgShp" presStyleIdx="0" presStyleCnt="2"/>
      <dgm:spPr/>
      <dgm:t>
        <a:bodyPr/>
        <a:lstStyle/>
        <a:p>
          <a:endParaRPr lang="th-TH"/>
        </a:p>
      </dgm:t>
    </dgm:pt>
    <dgm:pt modelId="{42AC8D98-1D19-4470-9843-A985F597EDD2}" type="pres">
      <dgm:prSet presAssocID="{60943D24-8708-4CD1-8367-27D4B586DFF6}" presName="center2" presStyleLbl="fgShp" presStyleIdx="1" presStyleCnt="2"/>
      <dgm:spPr/>
      <dgm:t>
        <a:bodyPr/>
        <a:lstStyle/>
        <a:p>
          <a:endParaRPr lang="th-TH"/>
        </a:p>
      </dgm:t>
    </dgm:pt>
  </dgm:ptLst>
  <dgm:cxnLst>
    <dgm:cxn modelId="{0BD386CE-732A-4396-8374-AAADCE1EF1CB}" srcId="{60943D24-8708-4CD1-8367-27D4B586DFF6}" destId="{D467C1A4-E0A8-4BC6-BCA8-11F2A5C496F2}" srcOrd="3" destOrd="0" parTransId="{CFC9D5D5-73C7-4B3A-965F-8A4E880E0DD9}" sibTransId="{88D17752-AC01-47CD-ABBA-C53BE49DDC11}"/>
    <dgm:cxn modelId="{5BF8F292-53A3-422B-9B05-A5345EF509BC}" type="presOf" srcId="{60943D24-8708-4CD1-8367-27D4B586DFF6}" destId="{A21F2BA2-4B0B-4D70-8CE3-71A2F4932081}" srcOrd="0" destOrd="0" presId="urn:microsoft.com/office/officeart/2005/8/layout/cycle4"/>
    <dgm:cxn modelId="{CF484F93-8739-4EFC-A6AE-A62FEC99E45C}" srcId="{60943D24-8708-4CD1-8367-27D4B586DFF6}" destId="{2741E9F0-4967-4F65-8F8B-6ECE5D60D394}" srcOrd="1" destOrd="0" parTransId="{8E5444E1-20A0-4907-BF89-C49A55B28404}" sibTransId="{8052C521-96B7-460B-9679-AF3FA566C7A9}"/>
    <dgm:cxn modelId="{99B4A020-7B7C-4112-AE58-C51B94246872}" type="presOf" srcId="{C13C3011-6683-4C39-BC00-40A2E950EEF4}" destId="{3D36074C-57AE-4695-95FF-5F73242DD8A0}" srcOrd="0" destOrd="0" presId="urn:microsoft.com/office/officeart/2005/8/layout/cycle4"/>
    <dgm:cxn modelId="{7D944892-AD61-4A37-B588-4452234F0673}" type="presOf" srcId="{D467C1A4-E0A8-4BC6-BCA8-11F2A5C496F2}" destId="{96CDE71F-B60B-4ED0-A3FB-FB6E386DA697}" srcOrd="0" destOrd="0" presId="urn:microsoft.com/office/officeart/2005/8/layout/cycle4"/>
    <dgm:cxn modelId="{90C8DA79-9910-41A0-B78B-4D1580E7C641}" type="presOf" srcId="{C13C3011-6683-4C39-BC00-40A2E950EEF4}" destId="{8A3B4EA2-19F7-450F-85CC-969ED56D69EA}" srcOrd="1" destOrd="0" presId="urn:microsoft.com/office/officeart/2005/8/layout/cycle4"/>
    <dgm:cxn modelId="{AA2408F6-0BD7-4CCC-81B3-737646CEAD36}" srcId="{60943D24-8708-4CD1-8367-27D4B586DFF6}" destId="{61F45F06-3296-4416-B318-DF2D5BB02DA4}" srcOrd="0" destOrd="0" parTransId="{ADEF3D03-72EF-4F32-B99C-EAEEF19CE9D3}" sibTransId="{CBE2078F-2689-458A-BBDB-84BB3A0E6DDA}"/>
    <dgm:cxn modelId="{839DF3DC-BD3A-4AEF-893E-2E20C62CFFEE}" type="presOf" srcId="{D54BF769-8A2E-4886-996C-819CE04279B2}" destId="{8F69B008-EC71-4B2A-B11F-E222D1AA96F5}" srcOrd="0" destOrd="0" presId="urn:microsoft.com/office/officeart/2005/8/layout/cycle4"/>
    <dgm:cxn modelId="{63837C2C-6301-4AA2-9ACD-F67D1F843C1A}" type="presOf" srcId="{495855E8-6B95-4F7C-8021-C692CBAFAF05}" destId="{D4BF9ACD-11F4-4CB1-BDB3-F96E26608AE6}" srcOrd="1" destOrd="0" presId="urn:microsoft.com/office/officeart/2005/8/layout/cycle4"/>
    <dgm:cxn modelId="{64EA8F27-89D1-48DA-AD4B-8BD2B5D89F61}" srcId="{2741E9F0-4967-4F65-8F8B-6ECE5D60D394}" destId="{495855E8-6B95-4F7C-8021-C692CBAFAF05}" srcOrd="0" destOrd="0" parTransId="{CA5860A3-3531-4730-BCA2-2FEFA322B5E1}" sibTransId="{7F866797-E8A1-449B-84ED-FEF72D183820}"/>
    <dgm:cxn modelId="{7A2E68A0-900B-4465-B2B8-20D2B92DBD82}" type="presOf" srcId="{498AB64A-E500-4D61-8599-D39EC5C9608A}" destId="{CF8FAD5A-AEF5-4B1E-B92F-84180669F40D}" srcOrd="1" destOrd="0" presId="urn:microsoft.com/office/officeart/2005/8/layout/cycle4"/>
    <dgm:cxn modelId="{D54F4E34-6C4A-41AA-9414-E842B19813BA}" srcId="{D467C1A4-E0A8-4BC6-BCA8-11F2A5C496F2}" destId="{C13C3011-6683-4C39-BC00-40A2E950EEF4}" srcOrd="0" destOrd="0" parTransId="{73A8EEE2-442D-4702-BAF9-1E76A70C1DF7}" sibTransId="{F2C323A1-6769-4DAF-8005-C50BABAF676F}"/>
    <dgm:cxn modelId="{F3F1C157-D3E1-456E-9D1D-5380DD7BDF2F}" type="presOf" srcId="{495855E8-6B95-4F7C-8021-C692CBAFAF05}" destId="{8CC2B374-C057-49C0-BF9D-07A5F095444E}" srcOrd="0" destOrd="0" presId="urn:microsoft.com/office/officeart/2005/8/layout/cycle4"/>
    <dgm:cxn modelId="{5F411A1B-7A2A-40D3-BAE1-EBCD5386613D}" type="presOf" srcId="{498AB64A-E500-4D61-8599-D39EC5C9608A}" destId="{16584961-D2CB-42CE-8F25-45BB2E4C7051}" srcOrd="0" destOrd="0" presId="urn:microsoft.com/office/officeart/2005/8/layout/cycle4"/>
    <dgm:cxn modelId="{832CAAF4-22FF-4778-BAB9-E3A051DA6E28}" srcId="{60943D24-8708-4CD1-8367-27D4B586DFF6}" destId="{D54BF769-8A2E-4886-996C-819CE04279B2}" srcOrd="2" destOrd="0" parTransId="{4395627E-1A24-4E69-9CF8-DA89C52D15AA}" sibTransId="{AA7F219D-5AF0-40EE-87E1-C6654C83CD09}"/>
    <dgm:cxn modelId="{D0CEBC0D-6C01-44BF-B958-DB2F54F6F527}" type="presOf" srcId="{2741E9F0-4967-4F65-8F8B-6ECE5D60D394}" destId="{ABD9DAF2-9FDF-4BC3-898A-FCA2DB730426}" srcOrd="0" destOrd="0" presId="urn:microsoft.com/office/officeart/2005/8/layout/cycle4"/>
    <dgm:cxn modelId="{3960DCBD-88DF-471C-8519-74415228A6F9}" type="presOf" srcId="{61F45F06-3296-4416-B318-DF2D5BB02DA4}" destId="{5CC09D2E-38B3-462E-AAAE-92E3C84FBACE}" srcOrd="0" destOrd="0" presId="urn:microsoft.com/office/officeart/2005/8/layout/cycle4"/>
    <dgm:cxn modelId="{735E5E5C-42BF-471E-8D7B-9B207BA2C7A8}" srcId="{61F45F06-3296-4416-B318-DF2D5BB02DA4}" destId="{744B549E-BA6D-4334-A9F8-821554520B22}" srcOrd="0" destOrd="0" parTransId="{CDA95F5C-A57B-4DE8-8D49-025D0927B0FA}" sibTransId="{3044B2B4-52B7-4901-B807-715A5E142792}"/>
    <dgm:cxn modelId="{E234811C-70AA-4828-9867-D55B7AB843E3}" type="presOf" srcId="{744B549E-BA6D-4334-A9F8-821554520B22}" destId="{B7303810-E547-449A-A047-C668CF5BBD7D}" srcOrd="1" destOrd="0" presId="urn:microsoft.com/office/officeart/2005/8/layout/cycle4"/>
    <dgm:cxn modelId="{542A36E8-F52C-4EFE-93B2-B4FD0392B04F}" srcId="{D54BF769-8A2E-4886-996C-819CE04279B2}" destId="{498AB64A-E500-4D61-8599-D39EC5C9608A}" srcOrd="0" destOrd="0" parTransId="{7581C783-A78F-4581-A4C3-FF36AFC08C77}" sibTransId="{B06D55B9-0066-4502-9281-A5666EB8D4A8}"/>
    <dgm:cxn modelId="{0D5441DD-9B94-4FE9-A912-DCC587742347}" type="presOf" srcId="{744B549E-BA6D-4334-A9F8-821554520B22}" destId="{D4534048-05B0-43E9-B5E8-BFC8D492B96D}" srcOrd="0" destOrd="0" presId="urn:microsoft.com/office/officeart/2005/8/layout/cycle4"/>
    <dgm:cxn modelId="{C2A48463-F905-4651-B246-88E6DAD0D02E}" type="presParOf" srcId="{A21F2BA2-4B0B-4D70-8CE3-71A2F4932081}" destId="{CA1F3EB4-1468-40E3-A892-128C3ECA7BC1}" srcOrd="0" destOrd="0" presId="urn:microsoft.com/office/officeart/2005/8/layout/cycle4"/>
    <dgm:cxn modelId="{71612777-3927-40F3-B385-39337377A5D4}" type="presParOf" srcId="{CA1F3EB4-1468-40E3-A892-128C3ECA7BC1}" destId="{D382736C-02A4-4539-AEC7-BEA4F0EB85C2}" srcOrd="0" destOrd="0" presId="urn:microsoft.com/office/officeart/2005/8/layout/cycle4"/>
    <dgm:cxn modelId="{ECEE189C-FC0E-42B3-9F22-1CBA6532CB22}" type="presParOf" srcId="{D382736C-02A4-4539-AEC7-BEA4F0EB85C2}" destId="{D4534048-05B0-43E9-B5E8-BFC8D492B96D}" srcOrd="0" destOrd="0" presId="urn:microsoft.com/office/officeart/2005/8/layout/cycle4"/>
    <dgm:cxn modelId="{DA021D44-8897-4F92-8EA4-5DA59279C18E}" type="presParOf" srcId="{D382736C-02A4-4539-AEC7-BEA4F0EB85C2}" destId="{B7303810-E547-449A-A047-C668CF5BBD7D}" srcOrd="1" destOrd="0" presId="urn:microsoft.com/office/officeart/2005/8/layout/cycle4"/>
    <dgm:cxn modelId="{B7C85625-4312-419B-87F6-2E08F3373AF1}" type="presParOf" srcId="{CA1F3EB4-1468-40E3-A892-128C3ECA7BC1}" destId="{1FEB22D7-4065-48A0-812F-D04CFE129D8E}" srcOrd="1" destOrd="0" presId="urn:microsoft.com/office/officeart/2005/8/layout/cycle4"/>
    <dgm:cxn modelId="{9A64CFE8-9989-4CC5-A4E8-8AAA60DF6A60}" type="presParOf" srcId="{1FEB22D7-4065-48A0-812F-D04CFE129D8E}" destId="{8CC2B374-C057-49C0-BF9D-07A5F095444E}" srcOrd="0" destOrd="0" presId="urn:microsoft.com/office/officeart/2005/8/layout/cycle4"/>
    <dgm:cxn modelId="{22B6621A-92C8-4BEC-A87C-3D3FD29E3A43}" type="presParOf" srcId="{1FEB22D7-4065-48A0-812F-D04CFE129D8E}" destId="{D4BF9ACD-11F4-4CB1-BDB3-F96E26608AE6}" srcOrd="1" destOrd="0" presId="urn:microsoft.com/office/officeart/2005/8/layout/cycle4"/>
    <dgm:cxn modelId="{EA41A4DD-8533-456B-B8EA-B8A41CBD73ED}" type="presParOf" srcId="{CA1F3EB4-1468-40E3-A892-128C3ECA7BC1}" destId="{6F53A478-91D9-4CDC-86FD-2803EA426FE1}" srcOrd="2" destOrd="0" presId="urn:microsoft.com/office/officeart/2005/8/layout/cycle4"/>
    <dgm:cxn modelId="{75DA9175-1996-449D-887F-221F571C0626}" type="presParOf" srcId="{6F53A478-91D9-4CDC-86FD-2803EA426FE1}" destId="{16584961-D2CB-42CE-8F25-45BB2E4C7051}" srcOrd="0" destOrd="0" presId="urn:microsoft.com/office/officeart/2005/8/layout/cycle4"/>
    <dgm:cxn modelId="{6A857FD8-1009-44C6-9118-1E3F7911B039}" type="presParOf" srcId="{6F53A478-91D9-4CDC-86FD-2803EA426FE1}" destId="{CF8FAD5A-AEF5-4B1E-B92F-84180669F40D}" srcOrd="1" destOrd="0" presId="urn:microsoft.com/office/officeart/2005/8/layout/cycle4"/>
    <dgm:cxn modelId="{89CE2A6D-BBF8-4616-AC0A-75E7AF23426D}" type="presParOf" srcId="{CA1F3EB4-1468-40E3-A892-128C3ECA7BC1}" destId="{32D440B6-32AF-4033-ABA7-408AE82BB737}" srcOrd="3" destOrd="0" presId="urn:microsoft.com/office/officeart/2005/8/layout/cycle4"/>
    <dgm:cxn modelId="{1F3F6D7F-2746-468C-A871-D51BE6711BCC}" type="presParOf" srcId="{32D440B6-32AF-4033-ABA7-408AE82BB737}" destId="{3D36074C-57AE-4695-95FF-5F73242DD8A0}" srcOrd="0" destOrd="0" presId="urn:microsoft.com/office/officeart/2005/8/layout/cycle4"/>
    <dgm:cxn modelId="{C9F7B475-74D8-4CF1-9B82-96DBA92B00EA}" type="presParOf" srcId="{32D440B6-32AF-4033-ABA7-408AE82BB737}" destId="{8A3B4EA2-19F7-450F-85CC-969ED56D69EA}" srcOrd="1" destOrd="0" presId="urn:microsoft.com/office/officeart/2005/8/layout/cycle4"/>
    <dgm:cxn modelId="{5FDFA7EF-EDD1-420F-8FAC-B3BDBA14CE9A}" type="presParOf" srcId="{CA1F3EB4-1468-40E3-A892-128C3ECA7BC1}" destId="{71A3F476-52F3-4F62-A29F-F81E7893B712}" srcOrd="4" destOrd="0" presId="urn:microsoft.com/office/officeart/2005/8/layout/cycle4"/>
    <dgm:cxn modelId="{E240A4CB-53A5-49FE-B71B-BB98D72D8444}" type="presParOf" srcId="{A21F2BA2-4B0B-4D70-8CE3-71A2F4932081}" destId="{27BEB2B7-DC98-43F0-8AE3-25DC0C752CC8}" srcOrd="1" destOrd="0" presId="urn:microsoft.com/office/officeart/2005/8/layout/cycle4"/>
    <dgm:cxn modelId="{E234CCCC-9747-4492-9441-1DD48E430988}" type="presParOf" srcId="{27BEB2B7-DC98-43F0-8AE3-25DC0C752CC8}" destId="{5CC09D2E-38B3-462E-AAAE-92E3C84FBACE}" srcOrd="0" destOrd="0" presId="urn:microsoft.com/office/officeart/2005/8/layout/cycle4"/>
    <dgm:cxn modelId="{133E499D-06A5-416C-AF5C-94099B580FC3}" type="presParOf" srcId="{27BEB2B7-DC98-43F0-8AE3-25DC0C752CC8}" destId="{ABD9DAF2-9FDF-4BC3-898A-FCA2DB730426}" srcOrd="1" destOrd="0" presId="urn:microsoft.com/office/officeart/2005/8/layout/cycle4"/>
    <dgm:cxn modelId="{6659DE70-6BF7-429D-BE50-31A865DE89B6}" type="presParOf" srcId="{27BEB2B7-DC98-43F0-8AE3-25DC0C752CC8}" destId="{8F69B008-EC71-4B2A-B11F-E222D1AA96F5}" srcOrd="2" destOrd="0" presId="urn:microsoft.com/office/officeart/2005/8/layout/cycle4"/>
    <dgm:cxn modelId="{61FF2895-CDBE-4593-B040-88AAF1B6B775}" type="presParOf" srcId="{27BEB2B7-DC98-43F0-8AE3-25DC0C752CC8}" destId="{96CDE71F-B60B-4ED0-A3FB-FB6E386DA697}" srcOrd="3" destOrd="0" presId="urn:microsoft.com/office/officeart/2005/8/layout/cycle4"/>
    <dgm:cxn modelId="{8A093035-AA6C-456A-B20D-1F0FFFEA579E}" type="presParOf" srcId="{27BEB2B7-DC98-43F0-8AE3-25DC0C752CC8}" destId="{BFC5A81A-EBA1-4389-829C-A26CE5BABC18}" srcOrd="4" destOrd="0" presId="urn:microsoft.com/office/officeart/2005/8/layout/cycle4"/>
    <dgm:cxn modelId="{622BF47E-975D-488F-B987-86249168B4AE}" type="presParOf" srcId="{A21F2BA2-4B0B-4D70-8CE3-71A2F4932081}" destId="{45AB6E16-5F2F-47B6-AEB8-6E881C709619}" srcOrd="2" destOrd="0" presId="urn:microsoft.com/office/officeart/2005/8/layout/cycle4"/>
    <dgm:cxn modelId="{844BDAC4-7AC7-4D98-B1D9-A5FE1D2C0196}" type="presParOf" srcId="{A21F2BA2-4B0B-4D70-8CE3-71A2F4932081}" destId="{42AC8D98-1D19-4470-9843-A985F597EDD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24C8C36-E42B-46DB-97CC-093CB4AB4E5A}" type="doc">
      <dgm:prSet loTypeId="urn:microsoft.com/office/officeart/2005/8/layout/matrix1" loCatId="matrix" qsTypeId="urn:microsoft.com/office/officeart/2005/8/quickstyle/simple2" qsCatId="simple" csTypeId="urn:microsoft.com/office/officeart/2005/8/colors/accent1_2" csCatId="accent1" phldr="1"/>
      <dgm:spPr/>
      <dgm:t>
        <a:bodyPr/>
        <a:lstStyle/>
        <a:p>
          <a:endParaRPr lang="th-TH"/>
        </a:p>
      </dgm:t>
    </dgm:pt>
    <dgm:pt modelId="{E4839614-ABF3-4FC1-845D-5A0DD59B0A54}">
      <dgm:prSet phldrT="[ข้อความ]" custT="1"/>
      <dgm:spPr/>
      <dgm:t>
        <a:bodyPr/>
        <a:lstStyle/>
        <a:p>
          <a:r>
            <a:rPr lang="th-TH" sz="4800" b="1" dirty="0" smtClean="0">
              <a:cs typeface="+mj-cs"/>
            </a:rPr>
            <a:t>ยกเว้น</a:t>
          </a:r>
        </a:p>
      </dgm:t>
    </dgm:pt>
    <dgm:pt modelId="{42DAAC8A-E3DD-4A7B-9EDA-2674243A8272}" type="parTrans" cxnId="{D831A278-91B0-481B-AD62-309391322480}">
      <dgm:prSet/>
      <dgm:spPr/>
      <dgm:t>
        <a:bodyPr/>
        <a:lstStyle/>
        <a:p>
          <a:endParaRPr lang="th-TH" sz="3200">
            <a:cs typeface="+mj-cs"/>
          </a:endParaRPr>
        </a:p>
      </dgm:t>
    </dgm:pt>
    <dgm:pt modelId="{43B495DC-6C3C-4AC1-8E99-8BDC3AF16155}" type="sibTrans" cxnId="{D831A278-91B0-481B-AD62-309391322480}">
      <dgm:prSet/>
      <dgm:spPr/>
      <dgm:t>
        <a:bodyPr/>
        <a:lstStyle/>
        <a:p>
          <a:endParaRPr lang="th-TH" sz="3200">
            <a:cs typeface="+mj-cs"/>
          </a:endParaRPr>
        </a:p>
      </dgm:t>
    </dgm:pt>
    <dgm:pt modelId="{195342D8-935A-478E-BAC4-EF6D0DCCA186}">
      <dgm:prSet phldrT="[ข้อความ]" custT="1"/>
      <dgm:spPr/>
      <dgm:t>
        <a:bodyPr/>
        <a:lstStyle/>
        <a:p>
          <a:pPr algn="l"/>
          <a:r>
            <a:rPr lang="th-TH" sz="3200" dirty="0" smtClean="0">
              <a:cs typeface="+mj-cs"/>
            </a:rPr>
            <a:t>1. กรณีเร่งด่วนหรือใช้ในราชการลับ</a:t>
          </a:r>
          <a:endParaRPr lang="th-TH" sz="3200" dirty="0">
            <a:cs typeface="+mj-cs"/>
          </a:endParaRPr>
        </a:p>
      </dgm:t>
    </dgm:pt>
    <dgm:pt modelId="{5E8DF96D-4BDD-4A1F-8CAA-A96A94B7E899}" type="parTrans" cxnId="{C290B828-63B7-4A2C-BDF3-5C034986D6BE}">
      <dgm:prSet/>
      <dgm:spPr/>
      <dgm:t>
        <a:bodyPr/>
        <a:lstStyle/>
        <a:p>
          <a:endParaRPr lang="th-TH" sz="3200">
            <a:cs typeface="+mj-cs"/>
          </a:endParaRPr>
        </a:p>
      </dgm:t>
    </dgm:pt>
    <dgm:pt modelId="{C5FD1D48-7CA1-4072-AD0F-27DF47964B31}" type="sibTrans" cxnId="{C290B828-63B7-4A2C-BDF3-5C034986D6BE}">
      <dgm:prSet/>
      <dgm:spPr/>
      <dgm:t>
        <a:bodyPr/>
        <a:lstStyle/>
        <a:p>
          <a:endParaRPr lang="th-TH" sz="3200">
            <a:cs typeface="+mj-cs"/>
          </a:endParaRPr>
        </a:p>
      </dgm:t>
    </dgm:pt>
    <dgm:pt modelId="{6B970D43-46B5-4504-B8CA-F46BFAE2B780}">
      <dgm:prSet phldrT="[ข้อความ]" custT="1"/>
      <dgm:spPr/>
      <dgm:t>
        <a:bodyPr/>
        <a:lstStyle/>
        <a:p>
          <a:pPr algn="l"/>
          <a:r>
            <a:rPr lang="th-TH" sz="3200" dirty="0" smtClean="0">
              <a:cs typeface="+mj-cs"/>
            </a:rPr>
            <a:t>2. กรณีที่มีวงเงินตามที่กำหนดหรือมีความจำเป็นฉุกเฉิน หรือที่จะขายทอดตลาด</a:t>
          </a:r>
          <a:endParaRPr lang="th-TH" sz="3200" dirty="0">
            <a:cs typeface="+mj-cs"/>
          </a:endParaRPr>
        </a:p>
      </dgm:t>
    </dgm:pt>
    <dgm:pt modelId="{01D6A88C-88B8-4110-AC4D-7C472D50FA60}" type="parTrans" cxnId="{8280337D-FA86-4AAE-9F42-40255A0324FF}">
      <dgm:prSet/>
      <dgm:spPr/>
      <dgm:t>
        <a:bodyPr/>
        <a:lstStyle/>
        <a:p>
          <a:endParaRPr lang="th-TH" sz="3200">
            <a:cs typeface="+mj-cs"/>
          </a:endParaRPr>
        </a:p>
      </dgm:t>
    </dgm:pt>
    <dgm:pt modelId="{6F583B38-576C-4E52-ABD6-2A0A521A6454}" type="sibTrans" cxnId="{8280337D-FA86-4AAE-9F42-40255A0324FF}">
      <dgm:prSet/>
      <dgm:spPr/>
      <dgm:t>
        <a:bodyPr/>
        <a:lstStyle/>
        <a:p>
          <a:endParaRPr lang="th-TH" sz="3200">
            <a:cs typeface="+mj-cs"/>
          </a:endParaRPr>
        </a:p>
      </dgm:t>
    </dgm:pt>
    <dgm:pt modelId="{BA0C119D-908F-4A9E-AC7D-23CCF02256E6}">
      <dgm:prSet phldrT="[ข้อความ]" custT="1"/>
      <dgm:spPr/>
      <dgm:t>
        <a:bodyPr/>
        <a:lstStyle/>
        <a:p>
          <a:pPr algn="l"/>
          <a:r>
            <a:rPr lang="th-TH" sz="3200" dirty="0" smtClean="0">
              <a:cs typeface="+mj-cs"/>
            </a:rPr>
            <a:t>3. การจ้างที่ปรึกษาที่มีวงเงินค่าจ้างตามกำหนดหรือเกี่ยวกับความมั่นคงของชาติ</a:t>
          </a:r>
          <a:endParaRPr lang="th-TH" sz="3200" dirty="0">
            <a:cs typeface="+mj-cs"/>
          </a:endParaRPr>
        </a:p>
      </dgm:t>
    </dgm:pt>
    <dgm:pt modelId="{B243AC55-83D0-4019-AA50-00C0E2A31275}" type="parTrans" cxnId="{D5B12AA0-3E6C-4410-BDE2-AA41EFC00027}">
      <dgm:prSet/>
      <dgm:spPr/>
      <dgm:t>
        <a:bodyPr/>
        <a:lstStyle/>
        <a:p>
          <a:endParaRPr lang="th-TH" sz="3200">
            <a:cs typeface="+mj-cs"/>
          </a:endParaRPr>
        </a:p>
      </dgm:t>
    </dgm:pt>
    <dgm:pt modelId="{A5E28CF3-0B7A-4EBA-8311-6679957AC208}" type="sibTrans" cxnId="{D5B12AA0-3E6C-4410-BDE2-AA41EFC00027}">
      <dgm:prSet/>
      <dgm:spPr/>
      <dgm:t>
        <a:bodyPr/>
        <a:lstStyle/>
        <a:p>
          <a:endParaRPr lang="th-TH" sz="3200">
            <a:cs typeface="+mj-cs"/>
          </a:endParaRPr>
        </a:p>
      </dgm:t>
    </dgm:pt>
    <dgm:pt modelId="{3D8B406A-9B44-4260-BA6B-60D37CE2C363}">
      <dgm:prSet phldrT="[ข้อความ]" custT="1"/>
      <dgm:spPr/>
      <dgm:t>
        <a:bodyPr/>
        <a:lstStyle/>
        <a:p>
          <a:pPr algn="ctr"/>
          <a:r>
            <a:rPr lang="th-TH" sz="3200" dirty="0" smtClean="0">
              <a:cs typeface="+mj-cs"/>
            </a:rPr>
            <a:t>4. กรณีงานจ้างออกแบบหรือควบคุมงานก่อสร้างที่เร่งด่วนหรือเกี่ยวกับความมั่นคงของชาติ</a:t>
          </a:r>
          <a:endParaRPr lang="th-TH" sz="3200" dirty="0">
            <a:cs typeface="+mj-cs"/>
          </a:endParaRPr>
        </a:p>
      </dgm:t>
    </dgm:pt>
    <dgm:pt modelId="{B1D39D1C-CF7C-4E70-A41B-05A9BB256530}" type="parTrans" cxnId="{5721EEB7-57A5-4C42-8DDC-9C5F241AF664}">
      <dgm:prSet/>
      <dgm:spPr/>
      <dgm:t>
        <a:bodyPr/>
        <a:lstStyle/>
        <a:p>
          <a:endParaRPr lang="th-TH" sz="3200">
            <a:cs typeface="+mj-cs"/>
          </a:endParaRPr>
        </a:p>
      </dgm:t>
    </dgm:pt>
    <dgm:pt modelId="{561D4819-CF07-4F9A-B73E-FE9CFAB23A24}" type="sibTrans" cxnId="{5721EEB7-57A5-4C42-8DDC-9C5F241AF664}">
      <dgm:prSet/>
      <dgm:spPr/>
      <dgm:t>
        <a:bodyPr/>
        <a:lstStyle/>
        <a:p>
          <a:endParaRPr lang="th-TH" sz="3200">
            <a:cs typeface="+mj-cs"/>
          </a:endParaRPr>
        </a:p>
      </dgm:t>
    </dgm:pt>
    <dgm:pt modelId="{26F8DA59-0A45-4F29-8220-68CFE87526D3}" type="pres">
      <dgm:prSet presAssocID="{824C8C36-E42B-46DB-97CC-093CB4AB4E5A}" presName="diagram" presStyleCnt="0">
        <dgm:presLayoutVars>
          <dgm:chMax val="1"/>
          <dgm:dir/>
          <dgm:animLvl val="ctr"/>
          <dgm:resizeHandles val="exact"/>
        </dgm:presLayoutVars>
      </dgm:prSet>
      <dgm:spPr/>
      <dgm:t>
        <a:bodyPr/>
        <a:lstStyle/>
        <a:p>
          <a:endParaRPr lang="th-TH"/>
        </a:p>
      </dgm:t>
    </dgm:pt>
    <dgm:pt modelId="{6A676033-B2BF-4F14-B7A3-8958564B196E}" type="pres">
      <dgm:prSet presAssocID="{824C8C36-E42B-46DB-97CC-093CB4AB4E5A}" presName="matrix" presStyleCnt="0"/>
      <dgm:spPr/>
      <dgm:t>
        <a:bodyPr/>
        <a:lstStyle/>
        <a:p>
          <a:endParaRPr lang="th-TH"/>
        </a:p>
      </dgm:t>
    </dgm:pt>
    <dgm:pt modelId="{A721C54D-B01A-46E9-B774-A1DA45AD7308}" type="pres">
      <dgm:prSet presAssocID="{824C8C36-E42B-46DB-97CC-093CB4AB4E5A}" presName="tile1" presStyleLbl="node1" presStyleIdx="0" presStyleCnt="4"/>
      <dgm:spPr/>
      <dgm:t>
        <a:bodyPr/>
        <a:lstStyle/>
        <a:p>
          <a:endParaRPr lang="th-TH"/>
        </a:p>
      </dgm:t>
    </dgm:pt>
    <dgm:pt modelId="{C5ADB553-5EC2-4A62-BED8-7CEEA25F11CA}" type="pres">
      <dgm:prSet presAssocID="{824C8C36-E42B-46DB-97CC-093CB4AB4E5A}" presName="tile1text" presStyleLbl="node1" presStyleIdx="0" presStyleCnt="4">
        <dgm:presLayoutVars>
          <dgm:chMax val="0"/>
          <dgm:chPref val="0"/>
          <dgm:bulletEnabled val="1"/>
        </dgm:presLayoutVars>
      </dgm:prSet>
      <dgm:spPr/>
      <dgm:t>
        <a:bodyPr/>
        <a:lstStyle/>
        <a:p>
          <a:endParaRPr lang="th-TH"/>
        </a:p>
      </dgm:t>
    </dgm:pt>
    <dgm:pt modelId="{2391113D-6D39-41CA-B701-E133F514D05B}" type="pres">
      <dgm:prSet presAssocID="{824C8C36-E42B-46DB-97CC-093CB4AB4E5A}" presName="tile2" presStyleLbl="node1" presStyleIdx="1" presStyleCnt="4"/>
      <dgm:spPr/>
      <dgm:t>
        <a:bodyPr/>
        <a:lstStyle/>
        <a:p>
          <a:endParaRPr lang="th-TH"/>
        </a:p>
      </dgm:t>
    </dgm:pt>
    <dgm:pt modelId="{179B6F64-4A11-4F9E-B108-E1645E1AFF12}" type="pres">
      <dgm:prSet presAssocID="{824C8C36-E42B-46DB-97CC-093CB4AB4E5A}" presName="tile2text" presStyleLbl="node1" presStyleIdx="1" presStyleCnt="4">
        <dgm:presLayoutVars>
          <dgm:chMax val="0"/>
          <dgm:chPref val="0"/>
          <dgm:bulletEnabled val="1"/>
        </dgm:presLayoutVars>
      </dgm:prSet>
      <dgm:spPr/>
      <dgm:t>
        <a:bodyPr/>
        <a:lstStyle/>
        <a:p>
          <a:endParaRPr lang="th-TH"/>
        </a:p>
      </dgm:t>
    </dgm:pt>
    <dgm:pt modelId="{827B1017-E809-462B-BAD5-204F48E28BE9}" type="pres">
      <dgm:prSet presAssocID="{824C8C36-E42B-46DB-97CC-093CB4AB4E5A}" presName="tile3" presStyleLbl="node1" presStyleIdx="2" presStyleCnt="4" custLinFactNeighborY="2388"/>
      <dgm:spPr/>
      <dgm:t>
        <a:bodyPr/>
        <a:lstStyle/>
        <a:p>
          <a:endParaRPr lang="th-TH"/>
        </a:p>
      </dgm:t>
    </dgm:pt>
    <dgm:pt modelId="{FAD2E759-D25B-4418-8A33-317186F24BE9}" type="pres">
      <dgm:prSet presAssocID="{824C8C36-E42B-46DB-97CC-093CB4AB4E5A}" presName="tile3text" presStyleLbl="node1" presStyleIdx="2" presStyleCnt="4">
        <dgm:presLayoutVars>
          <dgm:chMax val="0"/>
          <dgm:chPref val="0"/>
          <dgm:bulletEnabled val="1"/>
        </dgm:presLayoutVars>
      </dgm:prSet>
      <dgm:spPr/>
      <dgm:t>
        <a:bodyPr/>
        <a:lstStyle/>
        <a:p>
          <a:endParaRPr lang="th-TH"/>
        </a:p>
      </dgm:t>
    </dgm:pt>
    <dgm:pt modelId="{A8B538B3-90FD-4D42-A959-08A4FDE5594F}" type="pres">
      <dgm:prSet presAssocID="{824C8C36-E42B-46DB-97CC-093CB4AB4E5A}" presName="tile4" presStyleLbl="node1" presStyleIdx="3" presStyleCnt="4"/>
      <dgm:spPr/>
      <dgm:t>
        <a:bodyPr/>
        <a:lstStyle/>
        <a:p>
          <a:endParaRPr lang="th-TH"/>
        </a:p>
      </dgm:t>
    </dgm:pt>
    <dgm:pt modelId="{FCD084E3-8018-4E28-BD7F-7AA7667EB503}" type="pres">
      <dgm:prSet presAssocID="{824C8C36-E42B-46DB-97CC-093CB4AB4E5A}" presName="tile4text" presStyleLbl="node1" presStyleIdx="3" presStyleCnt="4">
        <dgm:presLayoutVars>
          <dgm:chMax val="0"/>
          <dgm:chPref val="0"/>
          <dgm:bulletEnabled val="1"/>
        </dgm:presLayoutVars>
      </dgm:prSet>
      <dgm:spPr/>
      <dgm:t>
        <a:bodyPr/>
        <a:lstStyle/>
        <a:p>
          <a:endParaRPr lang="th-TH"/>
        </a:p>
      </dgm:t>
    </dgm:pt>
    <dgm:pt modelId="{4E54FE79-DFE3-41F4-B097-C7F0F78AAD3C}" type="pres">
      <dgm:prSet presAssocID="{824C8C36-E42B-46DB-97CC-093CB4AB4E5A}" presName="centerTile" presStyleLbl="fgShp" presStyleIdx="0" presStyleCnt="1">
        <dgm:presLayoutVars>
          <dgm:chMax val="0"/>
          <dgm:chPref val="0"/>
        </dgm:presLayoutVars>
      </dgm:prSet>
      <dgm:spPr/>
      <dgm:t>
        <a:bodyPr/>
        <a:lstStyle/>
        <a:p>
          <a:endParaRPr lang="th-TH"/>
        </a:p>
      </dgm:t>
    </dgm:pt>
  </dgm:ptLst>
  <dgm:cxnLst>
    <dgm:cxn modelId="{FAF74B00-2BB4-49B6-8EFD-8F375AA9944A}" type="presOf" srcId="{BA0C119D-908F-4A9E-AC7D-23CCF02256E6}" destId="{FAD2E759-D25B-4418-8A33-317186F24BE9}" srcOrd="1" destOrd="0" presId="urn:microsoft.com/office/officeart/2005/8/layout/matrix1"/>
    <dgm:cxn modelId="{1E03AA04-EB5E-4BAA-968B-2FE6CB1F21F2}" type="presOf" srcId="{3D8B406A-9B44-4260-BA6B-60D37CE2C363}" destId="{A8B538B3-90FD-4D42-A959-08A4FDE5594F}" srcOrd="0" destOrd="0" presId="urn:microsoft.com/office/officeart/2005/8/layout/matrix1"/>
    <dgm:cxn modelId="{C290B828-63B7-4A2C-BDF3-5C034986D6BE}" srcId="{E4839614-ABF3-4FC1-845D-5A0DD59B0A54}" destId="{195342D8-935A-478E-BAC4-EF6D0DCCA186}" srcOrd="0" destOrd="0" parTransId="{5E8DF96D-4BDD-4A1F-8CAA-A96A94B7E899}" sibTransId="{C5FD1D48-7CA1-4072-AD0F-27DF47964B31}"/>
    <dgm:cxn modelId="{8280337D-FA86-4AAE-9F42-40255A0324FF}" srcId="{E4839614-ABF3-4FC1-845D-5A0DD59B0A54}" destId="{6B970D43-46B5-4504-B8CA-F46BFAE2B780}" srcOrd="1" destOrd="0" parTransId="{01D6A88C-88B8-4110-AC4D-7C472D50FA60}" sibTransId="{6F583B38-576C-4E52-ABD6-2A0A521A6454}"/>
    <dgm:cxn modelId="{7C767A7A-114E-4AC5-8727-7F10BE257047}" type="presOf" srcId="{824C8C36-E42B-46DB-97CC-093CB4AB4E5A}" destId="{26F8DA59-0A45-4F29-8220-68CFE87526D3}" srcOrd="0" destOrd="0" presId="urn:microsoft.com/office/officeart/2005/8/layout/matrix1"/>
    <dgm:cxn modelId="{DDAFB93F-D48F-4D0C-9EC2-F8C2E918B870}" type="presOf" srcId="{195342D8-935A-478E-BAC4-EF6D0DCCA186}" destId="{A721C54D-B01A-46E9-B774-A1DA45AD7308}" srcOrd="0" destOrd="0" presId="urn:microsoft.com/office/officeart/2005/8/layout/matrix1"/>
    <dgm:cxn modelId="{84DDDC60-997C-4AF1-BCB3-AF9A34A3E844}" type="presOf" srcId="{E4839614-ABF3-4FC1-845D-5A0DD59B0A54}" destId="{4E54FE79-DFE3-41F4-B097-C7F0F78AAD3C}" srcOrd="0" destOrd="0" presId="urn:microsoft.com/office/officeart/2005/8/layout/matrix1"/>
    <dgm:cxn modelId="{D831A278-91B0-481B-AD62-309391322480}" srcId="{824C8C36-E42B-46DB-97CC-093CB4AB4E5A}" destId="{E4839614-ABF3-4FC1-845D-5A0DD59B0A54}" srcOrd="0" destOrd="0" parTransId="{42DAAC8A-E3DD-4A7B-9EDA-2674243A8272}" sibTransId="{43B495DC-6C3C-4AC1-8E99-8BDC3AF16155}"/>
    <dgm:cxn modelId="{D5B12AA0-3E6C-4410-BDE2-AA41EFC00027}" srcId="{E4839614-ABF3-4FC1-845D-5A0DD59B0A54}" destId="{BA0C119D-908F-4A9E-AC7D-23CCF02256E6}" srcOrd="2" destOrd="0" parTransId="{B243AC55-83D0-4019-AA50-00C0E2A31275}" sibTransId="{A5E28CF3-0B7A-4EBA-8311-6679957AC208}"/>
    <dgm:cxn modelId="{C0F6BD5A-EDC4-423B-8E0D-01EBD7903889}" type="presOf" srcId="{3D8B406A-9B44-4260-BA6B-60D37CE2C363}" destId="{FCD084E3-8018-4E28-BD7F-7AA7667EB503}" srcOrd="1" destOrd="0" presId="urn:microsoft.com/office/officeart/2005/8/layout/matrix1"/>
    <dgm:cxn modelId="{0BC624B8-1672-4F4D-B77D-F726F2344D72}" type="presOf" srcId="{6B970D43-46B5-4504-B8CA-F46BFAE2B780}" destId="{2391113D-6D39-41CA-B701-E133F514D05B}" srcOrd="0" destOrd="0" presId="urn:microsoft.com/office/officeart/2005/8/layout/matrix1"/>
    <dgm:cxn modelId="{8CA9FF4F-FD65-462B-8EE3-E01026C646B0}" type="presOf" srcId="{195342D8-935A-478E-BAC4-EF6D0DCCA186}" destId="{C5ADB553-5EC2-4A62-BED8-7CEEA25F11CA}" srcOrd="1" destOrd="0" presId="urn:microsoft.com/office/officeart/2005/8/layout/matrix1"/>
    <dgm:cxn modelId="{5721EEB7-57A5-4C42-8DDC-9C5F241AF664}" srcId="{E4839614-ABF3-4FC1-845D-5A0DD59B0A54}" destId="{3D8B406A-9B44-4260-BA6B-60D37CE2C363}" srcOrd="3" destOrd="0" parTransId="{B1D39D1C-CF7C-4E70-A41B-05A9BB256530}" sibTransId="{561D4819-CF07-4F9A-B73E-FE9CFAB23A24}"/>
    <dgm:cxn modelId="{9BC2A408-30E2-414A-96D6-AEE2D9D75AA2}" type="presOf" srcId="{BA0C119D-908F-4A9E-AC7D-23CCF02256E6}" destId="{827B1017-E809-462B-BAD5-204F48E28BE9}" srcOrd="0" destOrd="0" presId="urn:microsoft.com/office/officeart/2005/8/layout/matrix1"/>
    <dgm:cxn modelId="{ABFC84DC-1124-497D-A313-91033028322E}" type="presOf" srcId="{6B970D43-46B5-4504-B8CA-F46BFAE2B780}" destId="{179B6F64-4A11-4F9E-B108-E1645E1AFF12}" srcOrd="1" destOrd="0" presId="urn:microsoft.com/office/officeart/2005/8/layout/matrix1"/>
    <dgm:cxn modelId="{FA1089A8-D384-435A-B19B-11CB4B8B961F}" type="presParOf" srcId="{26F8DA59-0A45-4F29-8220-68CFE87526D3}" destId="{6A676033-B2BF-4F14-B7A3-8958564B196E}" srcOrd="0" destOrd="0" presId="urn:microsoft.com/office/officeart/2005/8/layout/matrix1"/>
    <dgm:cxn modelId="{ABEA6F6A-A4C1-4930-B06B-BA8F9918A051}" type="presParOf" srcId="{6A676033-B2BF-4F14-B7A3-8958564B196E}" destId="{A721C54D-B01A-46E9-B774-A1DA45AD7308}" srcOrd="0" destOrd="0" presId="urn:microsoft.com/office/officeart/2005/8/layout/matrix1"/>
    <dgm:cxn modelId="{5FD6384C-5A31-4C97-964D-5BACE24D559C}" type="presParOf" srcId="{6A676033-B2BF-4F14-B7A3-8958564B196E}" destId="{C5ADB553-5EC2-4A62-BED8-7CEEA25F11CA}" srcOrd="1" destOrd="0" presId="urn:microsoft.com/office/officeart/2005/8/layout/matrix1"/>
    <dgm:cxn modelId="{CA24AE43-B8A6-477B-AD2E-BB7B372DEAB7}" type="presParOf" srcId="{6A676033-B2BF-4F14-B7A3-8958564B196E}" destId="{2391113D-6D39-41CA-B701-E133F514D05B}" srcOrd="2" destOrd="0" presId="urn:microsoft.com/office/officeart/2005/8/layout/matrix1"/>
    <dgm:cxn modelId="{E1C53E2B-4AF8-4AF1-9B95-70E1499380E6}" type="presParOf" srcId="{6A676033-B2BF-4F14-B7A3-8958564B196E}" destId="{179B6F64-4A11-4F9E-B108-E1645E1AFF12}" srcOrd="3" destOrd="0" presId="urn:microsoft.com/office/officeart/2005/8/layout/matrix1"/>
    <dgm:cxn modelId="{256991DF-5971-4059-A443-3F92885FA929}" type="presParOf" srcId="{6A676033-B2BF-4F14-B7A3-8958564B196E}" destId="{827B1017-E809-462B-BAD5-204F48E28BE9}" srcOrd="4" destOrd="0" presId="urn:microsoft.com/office/officeart/2005/8/layout/matrix1"/>
    <dgm:cxn modelId="{8FA85522-0245-428E-BD71-1249A2E8A6C6}" type="presParOf" srcId="{6A676033-B2BF-4F14-B7A3-8958564B196E}" destId="{FAD2E759-D25B-4418-8A33-317186F24BE9}" srcOrd="5" destOrd="0" presId="urn:microsoft.com/office/officeart/2005/8/layout/matrix1"/>
    <dgm:cxn modelId="{50AE8EA3-1372-4AB1-B124-B6614D8BB8C6}" type="presParOf" srcId="{6A676033-B2BF-4F14-B7A3-8958564B196E}" destId="{A8B538B3-90FD-4D42-A959-08A4FDE5594F}" srcOrd="6" destOrd="0" presId="urn:microsoft.com/office/officeart/2005/8/layout/matrix1"/>
    <dgm:cxn modelId="{23076030-1CC2-4A9C-A7E7-81ED076F4704}" type="presParOf" srcId="{6A676033-B2BF-4F14-B7A3-8958564B196E}" destId="{FCD084E3-8018-4E28-BD7F-7AA7667EB503}" srcOrd="7" destOrd="0" presId="urn:microsoft.com/office/officeart/2005/8/layout/matrix1"/>
    <dgm:cxn modelId="{643AF4D3-8D5F-465D-8030-836589FBDD19}" type="presParOf" srcId="{26F8DA59-0A45-4F29-8220-68CFE87526D3}" destId="{4E54FE79-DFE3-41F4-B097-C7F0F78AAD3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098D6B3-53F7-496F-9DB2-3914A46A6B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h-TH"/>
        </a:p>
      </dgm:t>
    </dgm:pt>
    <dgm:pt modelId="{1AA7C4A7-4E00-4C05-862B-8DF5D4A59A20}">
      <dgm:prSet phldrT="[ข้อความ]" custT="1"/>
      <dgm:spPr/>
      <dgm:t>
        <a:bodyPr/>
        <a:lstStyle/>
        <a:p>
          <a:r>
            <a:rPr lang="th-TH" sz="3200" dirty="0" smtClean="0">
              <a:latin typeface="AngsanaUPC" pitchFamily="18" charset="-34"/>
              <a:cs typeface="AngsanaUPC" pitchFamily="18" charset="-34"/>
            </a:rPr>
            <a:t>มาตรา 18 ข้อตกลงคุณธรรม</a:t>
          </a:r>
          <a:endParaRPr lang="th-TH" sz="3200" dirty="0">
            <a:latin typeface="AngsanaUPC" pitchFamily="18" charset="-34"/>
            <a:cs typeface="AngsanaUPC" pitchFamily="18" charset="-34"/>
          </a:endParaRPr>
        </a:p>
      </dgm:t>
    </dgm:pt>
    <dgm:pt modelId="{CC7144A2-89AD-44FD-AB3A-FF1963C63231}" type="parTrans" cxnId="{BAAABD45-96C2-499E-9EB0-E69C31448F12}">
      <dgm:prSet/>
      <dgm:spPr/>
      <dgm:t>
        <a:bodyPr/>
        <a:lstStyle/>
        <a:p>
          <a:endParaRPr lang="th-TH" sz="2800">
            <a:latin typeface="AngsanaUPC" pitchFamily="18" charset="-34"/>
            <a:cs typeface="AngsanaUPC" pitchFamily="18" charset="-34"/>
          </a:endParaRPr>
        </a:p>
      </dgm:t>
    </dgm:pt>
    <dgm:pt modelId="{94CA1B5F-AEE0-49B7-989D-C9A5AEEECE1A}" type="sibTrans" cxnId="{BAAABD45-96C2-499E-9EB0-E69C31448F12}">
      <dgm:prSet/>
      <dgm:spPr/>
      <dgm:t>
        <a:bodyPr/>
        <a:lstStyle/>
        <a:p>
          <a:endParaRPr lang="th-TH" sz="2800">
            <a:latin typeface="AngsanaUPC" pitchFamily="18" charset="-34"/>
            <a:cs typeface="AngsanaUPC" pitchFamily="18" charset="-34"/>
          </a:endParaRPr>
        </a:p>
      </dgm:t>
    </dgm:pt>
    <dgm:pt modelId="{227DDD1B-4A4A-407B-ABD8-1AD79DA578EF}">
      <dgm:prSet phldrT="[ข้อความ]" custT="1"/>
      <dgm:spPr/>
      <dgm:t>
        <a:bodyPr/>
        <a:lstStyle/>
        <a:p>
          <a:pPr algn="thaiDist"/>
          <a:r>
            <a:rPr lang="th-TH" sz="2800" dirty="0" smtClean="0">
              <a:latin typeface="AngsanaUPC" pitchFamily="18" charset="-34"/>
              <a:cs typeface="AngsanaUPC" pitchFamily="18" charset="-34"/>
            </a:rPr>
            <a:t>ข้อตกลงร่วมกันระหว่างหน่วยงานเจ้าของโครงการ ผู้เสนอราคา และผู้สังเกตการณ์ โดยตกลงกันว่าจะไม่กระทำการทุจริตในเรื่องการจัดซื้อจัดจ้าง</a:t>
          </a:r>
          <a:endParaRPr lang="th-TH" sz="2800" dirty="0">
            <a:latin typeface="AngsanaUPC" pitchFamily="18" charset="-34"/>
            <a:cs typeface="AngsanaUPC" pitchFamily="18" charset="-34"/>
          </a:endParaRPr>
        </a:p>
      </dgm:t>
    </dgm:pt>
    <dgm:pt modelId="{1EB8A7F4-5F45-4933-BDE5-B4573C180ED4}" type="parTrans" cxnId="{F182B01E-5E50-42D8-B51C-D1D6D977BEE7}">
      <dgm:prSet/>
      <dgm:spPr/>
      <dgm:t>
        <a:bodyPr/>
        <a:lstStyle/>
        <a:p>
          <a:endParaRPr lang="th-TH" sz="2800">
            <a:latin typeface="AngsanaUPC" pitchFamily="18" charset="-34"/>
            <a:cs typeface="AngsanaUPC" pitchFamily="18" charset="-34"/>
          </a:endParaRPr>
        </a:p>
      </dgm:t>
    </dgm:pt>
    <dgm:pt modelId="{054D3892-4004-4482-AB48-FDCC8CB21621}" type="sibTrans" cxnId="{F182B01E-5E50-42D8-B51C-D1D6D977BEE7}">
      <dgm:prSet/>
      <dgm:spPr/>
      <dgm:t>
        <a:bodyPr/>
        <a:lstStyle/>
        <a:p>
          <a:endParaRPr lang="th-TH" sz="2800">
            <a:latin typeface="AngsanaUPC" pitchFamily="18" charset="-34"/>
            <a:cs typeface="AngsanaUPC" pitchFamily="18" charset="-34"/>
          </a:endParaRPr>
        </a:p>
      </dgm:t>
    </dgm:pt>
    <dgm:pt modelId="{0031C28D-7A12-48CC-822B-9719F743E18B}">
      <dgm:prSet phldrT="[ข้อความ]" custT="1"/>
      <dgm:spPr/>
      <dgm:t>
        <a:bodyPr/>
        <a:lstStyle/>
        <a:p>
          <a:pPr algn="thaiDist"/>
          <a:r>
            <a:rPr lang="th-TH" sz="2800" dirty="0" smtClean="0">
              <a:latin typeface="AngsanaUPC" pitchFamily="18" charset="-34"/>
              <a:cs typeface="AngsanaUPC" pitchFamily="18" charset="-34"/>
            </a:rPr>
            <a:t>ผู้สังเกตการณ์เป็นผู้มีความรู้ ความเชี่ยวชาญ มีประสบการณ์ในโครงการการที่เข้าร่วมสังเกตการณ์ มีความเป็นกลางและไม่เป็นผู้มีส่วนได้เสียในโครงการนั้นๆ</a:t>
          </a:r>
          <a:endParaRPr lang="th-TH" sz="2800" dirty="0">
            <a:latin typeface="AngsanaUPC" pitchFamily="18" charset="-34"/>
            <a:cs typeface="AngsanaUPC" pitchFamily="18" charset="-34"/>
          </a:endParaRPr>
        </a:p>
      </dgm:t>
    </dgm:pt>
    <dgm:pt modelId="{999C0366-27DC-4E7B-99BD-BC3EAA7A37CF}" type="parTrans" cxnId="{FC3B3E83-9274-46D8-B2DD-9D65239CE881}">
      <dgm:prSet/>
      <dgm:spPr/>
      <dgm:t>
        <a:bodyPr/>
        <a:lstStyle/>
        <a:p>
          <a:endParaRPr lang="th-TH" sz="2800">
            <a:latin typeface="AngsanaUPC" pitchFamily="18" charset="-34"/>
            <a:cs typeface="AngsanaUPC" pitchFamily="18" charset="-34"/>
          </a:endParaRPr>
        </a:p>
      </dgm:t>
    </dgm:pt>
    <dgm:pt modelId="{751ACDC3-D544-41F8-95C2-0F5E0DD4A798}" type="sibTrans" cxnId="{FC3B3E83-9274-46D8-B2DD-9D65239CE881}">
      <dgm:prSet/>
      <dgm:spPr/>
      <dgm:t>
        <a:bodyPr/>
        <a:lstStyle/>
        <a:p>
          <a:endParaRPr lang="th-TH" sz="2800">
            <a:latin typeface="AngsanaUPC" pitchFamily="18" charset="-34"/>
            <a:cs typeface="AngsanaUPC" pitchFamily="18" charset="-34"/>
          </a:endParaRPr>
        </a:p>
      </dgm:t>
    </dgm:pt>
    <dgm:pt modelId="{55717797-494A-4EE5-8679-C42ACC26B99F}">
      <dgm:prSet phldrT="[ข้อความ]" custT="1"/>
      <dgm:spPr/>
      <dgm:t>
        <a:bodyPr/>
        <a:lstStyle/>
        <a:p>
          <a:pPr algn="thaiDist"/>
          <a:r>
            <a:rPr lang="th-TH" sz="2800" dirty="0" smtClean="0">
              <a:latin typeface="AngsanaUPC" pitchFamily="18" charset="-34"/>
              <a:cs typeface="AngsanaUPC" pitchFamily="18" charset="-34"/>
            </a:rPr>
            <a:t>การเข้าร่วมสังเกตการณ์ ตั้งแต่การจัดทำร่าง </a:t>
          </a:r>
          <a:r>
            <a:rPr lang="en-US" sz="2800" dirty="0" smtClean="0">
              <a:latin typeface="AngsanaUPC" pitchFamily="18" charset="-34"/>
              <a:cs typeface="AngsanaUPC" pitchFamily="18" charset="-34"/>
            </a:rPr>
            <a:t>TOR </a:t>
          </a:r>
          <a:r>
            <a:rPr lang="th-TH" sz="2800" dirty="0" smtClean="0">
              <a:latin typeface="AngsanaUPC" pitchFamily="18" charset="-34"/>
              <a:cs typeface="AngsanaUPC" pitchFamily="18" charset="-34"/>
            </a:rPr>
            <a:t>จนถึงสิ้นสุดโครงการ</a:t>
          </a:r>
          <a:endParaRPr lang="th-TH" sz="2800" dirty="0">
            <a:latin typeface="AngsanaUPC" pitchFamily="18" charset="-34"/>
            <a:cs typeface="AngsanaUPC" pitchFamily="18" charset="-34"/>
          </a:endParaRPr>
        </a:p>
      </dgm:t>
    </dgm:pt>
    <dgm:pt modelId="{B5936FC5-354E-4F78-8F0C-EB01DE7E1F7A}" type="parTrans" cxnId="{5EE32CC8-2A5D-4200-9B27-9AE520392E2B}">
      <dgm:prSet/>
      <dgm:spPr/>
      <dgm:t>
        <a:bodyPr/>
        <a:lstStyle/>
        <a:p>
          <a:endParaRPr lang="th-TH" sz="2800">
            <a:latin typeface="AngsanaUPC" pitchFamily="18" charset="-34"/>
            <a:cs typeface="AngsanaUPC" pitchFamily="18" charset="-34"/>
          </a:endParaRPr>
        </a:p>
      </dgm:t>
    </dgm:pt>
    <dgm:pt modelId="{061FFF6D-DC89-47F3-A321-45A5A472D1F7}" type="sibTrans" cxnId="{5EE32CC8-2A5D-4200-9B27-9AE520392E2B}">
      <dgm:prSet/>
      <dgm:spPr/>
      <dgm:t>
        <a:bodyPr/>
        <a:lstStyle/>
        <a:p>
          <a:endParaRPr lang="th-TH" sz="2800">
            <a:latin typeface="AngsanaUPC" pitchFamily="18" charset="-34"/>
            <a:cs typeface="AngsanaUPC" pitchFamily="18" charset="-34"/>
          </a:endParaRPr>
        </a:p>
      </dgm:t>
    </dgm:pt>
    <dgm:pt modelId="{63F0F639-992D-49EF-A158-C53363AC893D}" type="pres">
      <dgm:prSet presAssocID="{6098D6B3-53F7-496F-9DB2-3914A46A6B48}" presName="linear" presStyleCnt="0">
        <dgm:presLayoutVars>
          <dgm:animLvl val="lvl"/>
          <dgm:resizeHandles val="exact"/>
        </dgm:presLayoutVars>
      </dgm:prSet>
      <dgm:spPr/>
      <dgm:t>
        <a:bodyPr/>
        <a:lstStyle/>
        <a:p>
          <a:endParaRPr lang="th-TH"/>
        </a:p>
      </dgm:t>
    </dgm:pt>
    <dgm:pt modelId="{D08EE4AA-E56F-422A-A81F-8D0BDEFE5A41}" type="pres">
      <dgm:prSet presAssocID="{1AA7C4A7-4E00-4C05-862B-8DF5D4A59A20}" presName="parentText" presStyleLbl="node1" presStyleIdx="0" presStyleCnt="1">
        <dgm:presLayoutVars>
          <dgm:chMax val="0"/>
          <dgm:bulletEnabled val="1"/>
        </dgm:presLayoutVars>
      </dgm:prSet>
      <dgm:spPr/>
      <dgm:t>
        <a:bodyPr/>
        <a:lstStyle/>
        <a:p>
          <a:endParaRPr lang="th-TH"/>
        </a:p>
      </dgm:t>
    </dgm:pt>
    <dgm:pt modelId="{8329D27D-47E3-4880-B77F-83E223153E79}" type="pres">
      <dgm:prSet presAssocID="{1AA7C4A7-4E00-4C05-862B-8DF5D4A59A20}" presName="childText" presStyleLbl="revTx" presStyleIdx="0" presStyleCnt="1">
        <dgm:presLayoutVars>
          <dgm:bulletEnabled val="1"/>
        </dgm:presLayoutVars>
      </dgm:prSet>
      <dgm:spPr/>
      <dgm:t>
        <a:bodyPr/>
        <a:lstStyle/>
        <a:p>
          <a:endParaRPr lang="th-TH"/>
        </a:p>
      </dgm:t>
    </dgm:pt>
  </dgm:ptLst>
  <dgm:cxnLst>
    <dgm:cxn modelId="{EAACDACD-CF26-49DA-90E2-9397B4C651A8}" type="presOf" srcId="{227DDD1B-4A4A-407B-ABD8-1AD79DA578EF}" destId="{8329D27D-47E3-4880-B77F-83E223153E79}" srcOrd="0" destOrd="0" presId="urn:microsoft.com/office/officeart/2005/8/layout/vList2"/>
    <dgm:cxn modelId="{2064EC4A-EEF7-48B2-90DF-7C88165ABEF9}" type="presOf" srcId="{55717797-494A-4EE5-8679-C42ACC26B99F}" destId="{8329D27D-47E3-4880-B77F-83E223153E79}" srcOrd="0" destOrd="2" presId="urn:microsoft.com/office/officeart/2005/8/layout/vList2"/>
    <dgm:cxn modelId="{4E299E9C-B879-486E-91F1-60D430DEDDF2}" type="presOf" srcId="{0031C28D-7A12-48CC-822B-9719F743E18B}" destId="{8329D27D-47E3-4880-B77F-83E223153E79}" srcOrd="0" destOrd="1" presId="urn:microsoft.com/office/officeart/2005/8/layout/vList2"/>
    <dgm:cxn modelId="{FC3B3E83-9274-46D8-B2DD-9D65239CE881}" srcId="{1AA7C4A7-4E00-4C05-862B-8DF5D4A59A20}" destId="{0031C28D-7A12-48CC-822B-9719F743E18B}" srcOrd="1" destOrd="0" parTransId="{999C0366-27DC-4E7B-99BD-BC3EAA7A37CF}" sibTransId="{751ACDC3-D544-41F8-95C2-0F5E0DD4A798}"/>
    <dgm:cxn modelId="{BAAABD45-96C2-499E-9EB0-E69C31448F12}" srcId="{6098D6B3-53F7-496F-9DB2-3914A46A6B48}" destId="{1AA7C4A7-4E00-4C05-862B-8DF5D4A59A20}" srcOrd="0" destOrd="0" parTransId="{CC7144A2-89AD-44FD-AB3A-FF1963C63231}" sibTransId="{94CA1B5F-AEE0-49B7-989D-C9A5AEEECE1A}"/>
    <dgm:cxn modelId="{6A299AA9-5418-4A6E-A837-8E554EB75AE9}" type="presOf" srcId="{1AA7C4A7-4E00-4C05-862B-8DF5D4A59A20}" destId="{D08EE4AA-E56F-422A-A81F-8D0BDEFE5A41}" srcOrd="0" destOrd="0" presId="urn:microsoft.com/office/officeart/2005/8/layout/vList2"/>
    <dgm:cxn modelId="{5EE32CC8-2A5D-4200-9B27-9AE520392E2B}" srcId="{1AA7C4A7-4E00-4C05-862B-8DF5D4A59A20}" destId="{55717797-494A-4EE5-8679-C42ACC26B99F}" srcOrd="2" destOrd="0" parTransId="{B5936FC5-354E-4F78-8F0C-EB01DE7E1F7A}" sibTransId="{061FFF6D-DC89-47F3-A321-45A5A472D1F7}"/>
    <dgm:cxn modelId="{83533595-EF7A-4551-B3D8-7D14F02CDE83}" type="presOf" srcId="{6098D6B3-53F7-496F-9DB2-3914A46A6B48}" destId="{63F0F639-992D-49EF-A158-C53363AC893D}" srcOrd="0" destOrd="0" presId="urn:microsoft.com/office/officeart/2005/8/layout/vList2"/>
    <dgm:cxn modelId="{F182B01E-5E50-42D8-B51C-D1D6D977BEE7}" srcId="{1AA7C4A7-4E00-4C05-862B-8DF5D4A59A20}" destId="{227DDD1B-4A4A-407B-ABD8-1AD79DA578EF}" srcOrd="0" destOrd="0" parTransId="{1EB8A7F4-5F45-4933-BDE5-B4573C180ED4}" sibTransId="{054D3892-4004-4482-AB48-FDCC8CB21621}"/>
    <dgm:cxn modelId="{F462E988-8EEF-4AA1-8AD2-05C36197ED39}" type="presParOf" srcId="{63F0F639-992D-49EF-A158-C53363AC893D}" destId="{D08EE4AA-E56F-422A-A81F-8D0BDEFE5A41}" srcOrd="0" destOrd="0" presId="urn:microsoft.com/office/officeart/2005/8/layout/vList2"/>
    <dgm:cxn modelId="{4000613B-2435-49D3-828D-0FD2CF614227}" type="presParOf" srcId="{63F0F639-992D-49EF-A158-C53363AC893D}" destId="{8329D27D-47E3-4880-B77F-83E223153E7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6A8AF6C-980D-496C-B9BD-04DC2A8FE69B}"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th-TH"/>
        </a:p>
      </dgm:t>
    </dgm:pt>
    <dgm:pt modelId="{21FE367B-EC15-4308-9922-97BD26AF912E}">
      <dgm:prSet phldrT="[ข้อความ]" custT="1"/>
      <dgm:spPr/>
      <dgm:t>
        <a:bodyPr/>
        <a:lstStyle/>
        <a:p>
          <a:r>
            <a:rPr lang="th-TH" sz="2400" dirty="0" smtClean="0">
              <a:latin typeface="TH SarabunPSK" panose="020B0500040200020003" pitchFamily="34" charset="-34"/>
              <a:cs typeface="+mj-cs"/>
            </a:rPr>
            <a:t>คณะกรรมการนโยบายการจัดซื้อจัดจ้างและการบริหารพัสดุภาครัฐ (มาตรา 20) จำนวน 17 – 19 คน</a:t>
          </a:r>
          <a:endParaRPr lang="th-TH" sz="2400" dirty="0">
            <a:latin typeface="TH SarabunPSK" panose="020B0500040200020003" pitchFamily="34" charset="-34"/>
            <a:cs typeface="+mj-cs"/>
          </a:endParaRPr>
        </a:p>
      </dgm:t>
    </dgm:pt>
    <dgm:pt modelId="{4F731CF0-BBDE-49E3-83DE-EBCA680659E1}" type="parTrans" cxnId="{9F622AAB-7C6A-427B-8772-B0F660BA4330}">
      <dgm:prSet/>
      <dgm:spPr/>
      <dgm:t>
        <a:bodyPr/>
        <a:lstStyle/>
        <a:p>
          <a:endParaRPr lang="th-TH" sz="2400">
            <a:latin typeface="TH SarabunPSK" panose="020B0500040200020003" pitchFamily="34" charset="-34"/>
            <a:cs typeface="+mj-cs"/>
          </a:endParaRPr>
        </a:p>
      </dgm:t>
    </dgm:pt>
    <dgm:pt modelId="{99D18F49-54E5-46DB-B710-E8ADD5617B4D}" type="sibTrans" cxnId="{9F622AAB-7C6A-427B-8772-B0F660BA4330}">
      <dgm:prSet/>
      <dgm:spPr/>
      <dgm:t>
        <a:bodyPr/>
        <a:lstStyle/>
        <a:p>
          <a:endParaRPr lang="th-TH" sz="2400">
            <a:latin typeface="TH SarabunPSK" panose="020B0500040200020003" pitchFamily="34" charset="-34"/>
            <a:cs typeface="+mj-cs"/>
          </a:endParaRPr>
        </a:p>
      </dgm:t>
    </dgm:pt>
    <dgm:pt modelId="{F27D4F57-678A-4E3F-B4AC-B034C8FC4575}">
      <dgm:prSet phldrT="[ข้อความ]" custT="1"/>
      <dgm:spPr/>
      <dgm:t>
        <a:bodyPr/>
        <a:lstStyle/>
        <a:p>
          <a:r>
            <a:rPr lang="th-TH" sz="2400" dirty="0" smtClean="0">
              <a:latin typeface="TH SarabunPSK" panose="020B0500040200020003" pitchFamily="34" charset="-34"/>
              <a:cs typeface="+mj-cs"/>
            </a:rPr>
            <a:t>คณะกรรมการวินิจฉัยปัญหาการจัดซื้อจัดจ้างและการบริหารพัสดุภาครัฐ (มาตรา 27) จำนวน 15 – 17 คน</a:t>
          </a:r>
          <a:endParaRPr lang="th-TH" sz="2400" dirty="0">
            <a:latin typeface="TH SarabunPSK" panose="020B0500040200020003" pitchFamily="34" charset="-34"/>
            <a:cs typeface="+mj-cs"/>
          </a:endParaRPr>
        </a:p>
      </dgm:t>
    </dgm:pt>
    <dgm:pt modelId="{A796F9DB-269D-4F63-B768-7FB47546D539}" type="parTrans" cxnId="{439F4A2B-E6CD-4D4C-B92E-A6E6226FDD77}">
      <dgm:prSet/>
      <dgm:spPr/>
      <dgm:t>
        <a:bodyPr/>
        <a:lstStyle/>
        <a:p>
          <a:endParaRPr lang="th-TH" sz="2400">
            <a:latin typeface="TH SarabunPSK" panose="020B0500040200020003" pitchFamily="34" charset="-34"/>
            <a:cs typeface="+mj-cs"/>
          </a:endParaRPr>
        </a:p>
      </dgm:t>
    </dgm:pt>
    <dgm:pt modelId="{97EE1BFD-A8F8-4EF0-BD79-92A6BF13C466}" type="sibTrans" cxnId="{439F4A2B-E6CD-4D4C-B92E-A6E6226FDD77}">
      <dgm:prSet/>
      <dgm:spPr/>
      <dgm:t>
        <a:bodyPr/>
        <a:lstStyle/>
        <a:p>
          <a:endParaRPr lang="th-TH" sz="2400">
            <a:latin typeface="TH SarabunPSK" panose="020B0500040200020003" pitchFamily="34" charset="-34"/>
            <a:cs typeface="+mj-cs"/>
          </a:endParaRPr>
        </a:p>
      </dgm:t>
    </dgm:pt>
    <dgm:pt modelId="{6D2CB9D9-8C50-42E0-8730-74AF8974113C}">
      <dgm:prSet phldrT="[ข้อความ]" custT="1"/>
      <dgm:spPr/>
      <dgm:t>
        <a:bodyPr/>
        <a:lstStyle/>
        <a:p>
          <a:r>
            <a:rPr lang="th-TH" sz="2400" dirty="0" smtClean="0">
              <a:latin typeface="TH SarabunPSK" panose="020B0500040200020003" pitchFamily="34" charset="-34"/>
              <a:cs typeface="+mj-cs"/>
            </a:rPr>
            <a:t>คณะกรรมการราคากลางและขึ้นทะเบียนผู้ประกอบการ (มาตรา 32) จำนวน 20 – 25 คน</a:t>
          </a:r>
          <a:endParaRPr lang="th-TH" sz="2400" dirty="0">
            <a:latin typeface="TH SarabunPSK" panose="020B0500040200020003" pitchFamily="34" charset="-34"/>
            <a:cs typeface="+mj-cs"/>
          </a:endParaRPr>
        </a:p>
      </dgm:t>
    </dgm:pt>
    <dgm:pt modelId="{E7791A7B-856B-4829-9747-A3E6D82C94BF}" type="parTrans" cxnId="{04EC59F7-0908-460A-857A-A453A349B049}">
      <dgm:prSet/>
      <dgm:spPr/>
      <dgm:t>
        <a:bodyPr/>
        <a:lstStyle/>
        <a:p>
          <a:endParaRPr lang="th-TH" sz="2400">
            <a:latin typeface="TH SarabunPSK" panose="020B0500040200020003" pitchFamily="34" charset="-34"/>
            <a:cs typeface="+mj-cs"/>
          </a:endParaRPr>
        </a:p>
      </dgm:t>
    </dgm:pt>
    <dgm:pt modelId="{7EE26E93-E736-4DAF-BC70-6B5A87832047}" type="sibTrans" cxnId="{04EC59F7-0908-460A-857A-A453A349B049}">
      <dgm:prSet/>
      <dgm:spPr/>
      <dgm:t>
        <a:bodyPr/>
        <a:lstStyle/>
        <a:p>
          <a:endParaRPr lang="th-TH" sz="2400">
            <a:latin typeface="TH SarabunPSK" panose="020B0500040200020003" pitchFamily="34" charset="-34"/>
            <a:cs typeface="+mj-cs"/>
          </a:endParaRPr>
        </a:p>
      </dgm:t>
    </dgm:pt>
    <dgm:pt modelId="{C758A732-CEDB-4B62-A480-098EBD82AE82}">
      <dgm:prSet phldrT="[ข้อความ]" custT="1"/>
      <dgm:spPr/>
      <dgm:t>
        <a:bodyPr/>
        <a:lstStyle/>
        <a:p>
          <a:r>
            <a:rPr lang="th-TH" sz="2400" dirty="0" smtClean="0">
              <a:latin typeface="TH SarabunPSK" panose="020B0500040200020003" pitchFamily="34" charset="-34"/>
              <a:cs typeface="+mj-cs"/>
            </a:rPr>
            <a:t>คณะกรรมการความร่วมมือป้องกันการทุจริต (มาตรา 37) จำนวน 14 – 16 คน</a:t>
          </a:r>
          <a:endParaRPr lang="th-TH" sz="2400" dirty="0">
            <a:latin typeface="TH SarabunPSK" panose="020B0500040200020003" pitchFamily="34" charset="-34"/>
            <a:cs typeface="+mj-cs"/>
          </a:endParaRPr>
        </a:p>
      </dgm:t>
    </dgm:pt>
    <dgm:pt modelId="{BADB3526-DBF1-4ED1-B2E6-4BE5C6BF740B}" type="parTrans" cxnId="{E0FFB0BC-83F5-4373-87AC-97BD7531BCF8}">
      <dgm:prSet/>
      <dgm:spPr/>
      <dgm:t>
        <a:bodyPr/>
        <a:lstStyle/>
        <a:p>
          <a:endParaRPr lang="th-TH" sz="2400">
            <a:latin typeface="TH SarabunPSK" panose="020B0500040200020003" pitchFamily="34" charset="-34"/>
            <a:cs typeface="+mj-cs"/>
          </a:endParaRPr>
        </a:p>
      </dgm:t>
    </dgm:pt>
    <dgm:pt modelId="{737AD010-80B6-48E0-9E51-64CB191CD1D9}" type="sibTrans" cxnId="{E0FFB0BC-83F5-4373-87AC-97BD7531BCF8}">
      <dgm:prSet/>
      <dgm:spPr/>
      <dgm:t>
        <a:bodyPr/>
        <a:lstStyle/>
        <a:p>
          <a:endParaRPr lang="th-TH" sz="2400">
            <a:latin typeface="TH SarabunPSK" panose="020B0500040200020003" pitchFamily="34" charset="-34"/>
            <a:cs typeface="+mj-cs"/>
          </a:endParaRPr>
        </a:p>
      </dgm:t>
    </dgm:pt>
    <dgm:pt modelId="{00FB8DD0-8FBD-4FFB-9067-89B9BE5872A7}">
      <dgm:prSet phldrT="[ข้อความ]" custT="1"/>
      <dgm:spPr/>
      <dgm:t>
        <a:bodyPr/>
        <a:lstStyle/>
        <a:p>
          <a:r>
            <a:rPr lang="th-TH" sz="2400" dirty="0" smtClean="0">
              <a:latin typeface="TH SarabunPSK" panose="020B0500040200020003" pitchFamily="34" charset="-34"/>
              <a:cs typeface="+mj-cs"/>
            </a:rPr>
            <a:t>คณะกรรมการพิจารณาอุทธรณ์และข้อร้องเรียน (มาตรา 41) จำนวน 14 – 16 คน</a:t>
          </a:r>
          <a:endParaRPr lang="th-TH" sz="2400" dirty="0">
            <a:latin typeface="TH SarabunPSK" panose="020B0500040200020003" pitchFamily="34" charset="-34"/>
            <a:cs typeface="+mj-cs"/>
          </a:endParaRPr>
        </a:p>
      </dgm:t>
    </dgm:pt>
    <dgm:pt modelId="{63D2A2A0-A33A-417A-9D5D-94E52118FDA0}" type="parTrans" cxnId="{32760962-FCF6-490A-8661-C417C790BE7F}">
      <dgm:prSet/>
      <dgm:spPr/>
      <dgm:t>
        <a:bodyPr/>
        <a:lstStyle/>
        <a:p>
          <a:endParaRPr lang="th-TH" sz="2400">
            <a:latin typeface="TH SarabunPSK" panose="020B0500040200020003" pitchFamily="34" charset="-34"/>
            <a:cs typeface="+mj-cs"/>
          </a:endParaRPr>
        </a:p>
      </dgm:t>
    </dgm:pt>
    <dgm:pt modelId="{86F6990C-C70C-4364-B0C0-8719F8FFBA56}" type="sibTrans" cxnId="{32760962-FCF6-490A-8661-C417C790BE7F}">
      <dgm:prSet/>
      <dgm:spPr/>
      <dgm:t>
        <a:bodyPr/>
        <a:lstStyle/>
        <a:p>
          <a:endParaRPr lang="th-TH" sz="2400">
            <a:latin typeface="TH SarabunPSK" panose="020B0500040200020003" pitchFamily="34" charset="-34"/>
            <a:cs typeface="+mj-cs"/>
          </a:endParaRPr>
        </a:p>
      </dgm:t>
    </dgm:pt>
    <dgm:pt modelId="{F187C102-3C00-4773-B22E-7FDEB09FEA9C}" type="pres">
      <dgm:prSet presAssocID="{B6A8AF6C-980D-496C-B9BD-04DC2A8FE69B}" presName="cycle" presStyleCnt="0">
        <dgm:presLayoutVars>
          <dgm:dir/>
          <dgm:resizeHandles val="exact"/>
        </dgm:presLayoutVars>
      </dgm:prSet>
      <dgm:spPr/>
      <dgm:t>
        <a:bodyPr/>
        <a:lstStyle/>
        <a:p>
          <a:endParaRPr lang="th-TH"/>
        </a:p>
      </dgm:t>
    </dgm:pt>
    <dgm:pt modelId="{952AD9E9-9E2B-497C-82A1-E2DECCCB97E6}" type="pres">
      <dgm:prSet presAssocID="{21FE367B-EC15-4308-9922-97BD26AF912E}" presName="node" presStyleLbl="node1" presStyleIdx="0" presStyleCnt="5" custScaleX="216323" custScaleY="129233" custRadScaleRad="88161" custRadScaleInc="-27366">
        <dgm:presLayoutVars>
          <dgm:bulletEnabled val="1"/>
        </dgm:presLayoutVars>
      </dgm:prSet>
      <dgm:spPr/>
      <dgm:t>
        <a:bodyPr/>
        <a:lstStyle/>
        <a:p>
          <a:endParaRPr lang="th-TH"/>
        </a:p>
      </dgm:t>
    </dgm:pt>
    <dgm:pt modelId="{B1BF3291-7A56-4865-AB12-75B46BD80722}" type="pres">
      <dgm:prSet presAssocID="{21FE367B-EC15-4308-9922-97BD26AF912E}" presName="spNode" presStyleCnt="0"/>
      <dgm:spPr/>
    </dgm:pt>
    <dgm:pt modelId="{50EEB70F-EDD0-48E9-BD38-D4321FFBC13E}" type="pres">
      <dgm:prSet presAssocID="{99D18F49-54E5-46DB-B710-E8ADD5617B4D}" presName="sibTrans" presStyleLbl="sibTrans1D1" presStyleIdx="0" presStyleCnt="5"/>
      <dgm:spPr/>
      <dgm:t>
        <a:bodyPr/>
        <a:lstStyle/>
        <a:p>
          <a:endParaRPr lang="th-TH"/>
        </a:p>
      </dgm:t>
    </dgm:pt>
    <dgm:pt modelId="{C3679B53-5189-47C1-8712-8CC7000AD009}" type="pres">
      <dgm:prSet presAssocID="{F27D4F57-678A-4E3F-B4AC-B034C8FC4575}" presName="node" presStyleLbl="node1" presStyleIdx="1" presStyleCnt="5" custScaleX="222355" custScaleY="125062" custRadScaleRad="97619" custRadScaleInc="42892">
        <dgm:presLayoutVars>
          <dgm:bulletEnabled val="1"/>
        </dgm:presLayoutVars>
      </dgm:prSet>
      <dgm:spPr/>
      <dgm:t>
        <a:bodyPr/>
        <a:lstStyle/>
        <a:p>
          <a:endParaRPr lang="th-TH"/>
        </a:p>
      </dgm:t>
    </dgm:pt>
    <dgm:pt modelId="{3FD7C6D7-3F43-48D2-95C3-E873A3BAA9ED}" type="pres">
      <dgm:prSet presAssocID="{F27D4F57-678A-4E3F-B4AC-B034C8FC4575}" presName="spNode" presStyleCnt="0"/>
      <dgm:spPr/>
    </dgm:pt>
    <dgm:pt modelId="{E23C9105-A475-48F7-99A0-F3356FA35C55}" type="pres">
      <dgm:prSet presAssocID="{97EE1BFD-A8F8-4EF0-BD79-92A6BF13C466}" presName="sibTrans" presStyleLbl="sibTrans1D1" presStyleIdx="1" presStyleCnt="5"/>
      <dgm:spPr/>
      <dgm:t>
        <a:bodyPr/>
        <a:lstStyle/>
        <a:p>
          <a:endParaRPr lang="th-TH"/>
        </a:p>
      </dgm:t>
    </dgm:pt>
    <dgm:pt modelId="{DC81DC7F-8132-475B-86FD-BD0653409495}" type="pres">
      <dgm:prSet presAssocID="{6D2CB9D9-8C50-42E0-8730-74AF8974113C}" presName="node" presStyleLbl="node1" presStyleIdx="2" presStyleCnt="5" custScaleX="201804" custScaleY="124606" custRadScaleRad="101998" custRadScaleInc="-48546">
        <dgm:presLayoutVars>
          <dgm:bulletEnabled val="1"/>
        </dgm:presLayoutVars>
      </dgm:prSet>
      <dgm:spPr/>
      <dgm:t>
        <a:bodyPr/>
        <a:lstStyle/>
        <a:p>
          <a:endParaRPr lang="th-TH"/>
        </a:p>
      </dgm:t>
    </dgm:pt>
    <dgm:pt modelId="{13298D39-D35B-40BD-9795-95F79C967B4A}" type="pres">
      <dgm:prSet presAssocID="{6D2CB9D9-8C50-42E0-8730-74AF8974113C}" presName="spNode" presStyleCnt="0"/>
      <dgm:spPr/>
    </dgm:pt>
    <dgm:pt modelId="{D8964A48-1BA4-456E-BFC5-38AA4C45FE67}" type="pres">
      <dgm:prSet presAssocID="{7EE26E93-E736-4DAF-BC70-6B5A87832047}" presName="sibTrans" presStyleLbl="sibTrans1D1" presStyleIdx="2" presStyleCnt="5"/>
      <dgm:spPr/>
      <dgm:t>
        <a:bodyPr/>
        <a:lstStyle/>
        <a:p>
          <a:endParaRPr lang="th-TH"/>
        </a:p>
      </dgm:t>
    </dgm:pt>
    <dgm:pt modelId="{0F00E7A2-B560-4FF2-969C-0842D9B3506D}" type="pres">
      <dgm:prSet presAssocID="{C758A732-CEDB-4B62-A480-098EBD82AE82}" presName="node" presStyleLbl="node1" presStyleIdx="3" presStyleCnt="5" custScaleX="189544" custScaleY="124397" custRadScaleRad="113106" custRadScaleInc="85216">
        <dgm:presLayoutVars>
          <dgm:bulletEnabled val="1"/>
        </dgm:presLayoutVars>
      </dgm:prSet>
      <dgm:spPr/>
      <dgm:t>
        <a:bodyPr/>
        <a:lstStyle/>
        <a:p>
          <a:endParaRPr lang="th-TH"/>
        </a:p>
      </dgm:t>
    </dgm:pt>
    <dgm:pt modelId="{B2FC8EB0-0D4D-4E28-A341-CBF02CA8AB6D}" type="pres">
      <dgm:prSet presAssocID="{C758A732-CEDB-4B62-A480-098EBD82AE82}" presName="spNode" presStyleCnt="0"/>
      <dgm:spPr/>
    </dgm:pt>
    <dgm:pt modelId="{94FB690F-2261-486E-B3CA-01604A65B717}" type="pres">
      <dgm:prSet presAssocID="{737AD010-80B6-48E0-9E51-64CB191CD1D9}" presName="sibTrans" presStyleLbl="sibTrans1D1" presStyleIdx="3" presStyleCnt="5"/>
      <dgm:spPr/>
      <dgm:t>
        <a:bodyPr/>
        <a:lstStyle/>
        <a:p>
          <a:endParaRPr lang="th-TH"/>
        </a:p>
      </dgm:t>
    </dgm:pt>
    <dgm:pt modelId="{9BC412B2-5D9F-4D4F-BA3E-6DA30F5B6711}" type="pres">
      <dgm:prSet presAssocID="{00FB8DD0-8FBD-4FFB-9067-89B9BE5872A7}" presName="node" presStyleLbl="node1" presStyleIdx="4" presStyleCnt="5" custScaleX="226943" custScaleY="122682" custRadScaleRad="110452" custRadScaleInc="-45343">
        <dgm:presLayoutVars>
          <dgm:bulletEnabled val="1"/>
        </dgm:presLayoutVars>
      </dgm:prSet>
      <dgm:spPr/>
      <dgm:t>
        <a:bodyPr/>
        <a:lstStyle/>
        <a:p>
          <a:endParaRPr lang="th-TH"/>
        </a:p>
      </dgm:t>
    </dgm:pt>
    <dgm:pt modelId="{5022D0B2-348A-463B-B2FD-359DF6618C15}" type="pres">
      <dgm:prSet presAssocID="{00FB8DD0-8FBD-4FFB-9067-89B9BE5872A7}" presName="spNode" presStyleCnt="0"/>
      <dgm:spPr/>
    </dgm:pt>
    <dgm:pt modelId="{614A8E36-64FC-48B9-98CA-C00C45477481}" type="pres">
      <dgm:prSet presAssocID="{86F6990C-C70C-4364-B0C0-8719F8FFBA56}" presName="sibTrans" presStyleLbl="sibTrans1D1" presStyleIdx="4" presStyleCnt="5"/>
      <dgm:spPr/>
      <dgm:t>
        <a:bodyPr/>
        <a:lstStyle/>
        <a:p>
          <a:endParaRPr lang="th-TH"/>
        </a:p>
      </dgm:t>
    </dgm:pt>
  </dgm:ptLst>
  <dgm:cxnLst>
    <dgm:cxn modelId="{22B51BCD-15E7-4CC7-86F6-1609100AAE8B}" type="presOf" srcId="{737AD010-80B6-48E0-9E51-64CB191CD1D9}" destId="{94FB690F-2261-486E-B3CA-01604A65B717}" srcOrd="0" destOrd="0" presId="urn:microsoft.com/office/officeart/2005/8/layout/cycle6"/>
    <dgm:cxn modelId="{A52D4421-B627-4F69-A17F-77A998008C8E}" type="presOf" srcId="{B6A8AF6C-980D-496C-B9BD-04DC2A8FE69B}" destId="{F187C102-3C00-4773-B22E-7FDEB09FEA9C}" srcOrd="0" destOrd="0" presId="urn:microsoft.com/office/officeart/2005/8/layout/cycle6"/>
    <dgm:cxn modelId="{E0FFB0BC-83F5-4373-87AC-97BD7531BCF8}" srcId="{B6A8AF6C-980D-496C-B9BD-04DC2A8FE69B}" destId="{C758A732-CEDB-4B62-A480-098EBD82AE82}" srcOrd="3" destOrd="0" parTransId="{BADB3526-DBF1-4ED1-B2E6-4BE5C6BF740B}" sibTransId="{737AD010-80B6-48E0-9E51-64CB191CD1D9}"/>
    <dgm:cxn modelId="{3DD4C75E-1E24-4E0F-B556-D98F72667A06}" type="presOf" srcId="{00FB8DD0-8FBD-4FFB-9067-89B9BE5872A7}" destId="{9BC412B2-5D9F-4D4F-BA3E-6DA30F5B6711}" srcOrd="0" destOrd="0" presId="urn:microsoft.com/office/officeart/2005/8/layout/cycle6"/>
    <dgm:cxn modelId="{0F275BF6-430F-42DB-B03D-DC468C74B2BA}" type="presOf" srcId="{6D2CB9D9-8C50-42E0-8730-74AF8974113C}" destId="{DC81DC7F-8132-475B-86FD-BD0653409495}" srcOrd="0" destOrd="0" presId="urn:microsoft.com/office/officeart/2005/8/layout/cycle6"/>
    <dgm:cxn modelId="{548A7D80-0772-48EC-8E44-65F0B640D22B}" type="presOf" srcId="{21FE367B-EC15-4308-9922-97BD26AF912E}" destId="{952AD9E9-9E2B-497C-82A1-E2DECCCB97E6}" srcOrd="0" destOrd="0" presId="urn:microsoft.com/office/officeart/2005/8/layout/cycle6"/>
    <dgm:cxn modelId="{C6B036E9-87D4-43CD-8BE3-6DC503A9C41C}" type="presOf" srcId="{99D18F49-54E5-46DB-B710-E8ADD5617B4D}" destId="{50EEB70F-EDD0-48E9-BD38-D4321FFBC13E}" srcOrd="0" destOrd="0" presId="urn:microsoft.com/office/officeart/2005/8/layout/cycle6"/>
    <dgm:cxn modelId="{32760962-FCF6-490A-8661-C417C790BE7F}" srcId="{B6A8AF6C-980D-496C-B9BD-04DC2A8FE69B}" destId="{00FB8DD0-8FBD-4FFB-9067-89B9BE5872A7}" srcOrd="4" destOrd="0" parTransId="{63D2A2A0-A33A-417A-9D5D-94E52118FDA0}" sibTransId="{86F6990C-C70C-4364-B0C0-8719F8FFBA56}"/>
    <dgm:cxn modelId="{727A6B92-521A-45A2-BED3-B1343557EA60}" type="presOf" srcId="{86F6990C-C70C-4364-B0C0-8719F8FFBA56}" destId="{614A8E36-64FC-48B9-98CA-C00C45477481}" srcOrd="0" destOrd="0" presId="urn:microsoft.com/office/officeart/2005/8/layout/cycle6"/>
    <dgm:cxn modelId="{9F622AAB-7C6A-427B-8772-B0F660BA4330}" srcId="{B6A8AF6C-980D-496C-B9BD-04DC2A8FE69B}" destId="{21FE367B-EC15-4308-9922-97BD26AF912E}" srcOrd="0" destOrd="0" parTransId="{4F731CF0-BBDE-49E3-83DE-EBCA680659E1}" sibTransId="{99D18F49-54E5-46DB-B710-E8ADD5617B4D}"/>
    <dgm:cxn modelId="{534B068F-DF4B-424C-A749-F5350571F528}" type="presOf" srcId="{97EE1BFD-A8F8-4EF0-BD79-92A6BF13C466}" destId="{E23C9105-A475-48F7-99A0-F3356FA35C55}" srcOrd="0" destOrd="0" presId="urn:microsoft.com/office/officeart/2005/8/layout/cycle6"/>
    <dgm:cxn modelId="{04EC59F7-0908-460A-857A-A453A349B049}" srcId="{B6A8AF6C-980D-496C-B9BD-04DC2A8FE69B}" destId="{6D2CB9D9-8C50-42E0-8730-74AF8974113C}" srcOrd="2" destOrd="0" parTransId="{E7791A7B-856B-4829-9747-A3E6D82C94BF}" sibTransId="{7EE26E93-E736-4DAF-BC70-6B5A87832047}"/>
    <dgm:cxn modelId="{40C54F03-43AB-4F8E-9B10-D0078587DBF9}" type="presOf" srcId="{F27D4F57-678A-4E3F-B4AC-B034C8FC4575}" destId="{C3679B53-5189-47C1-8712-8CC7000AD009}" srcOrd="0" destOrd="0" presId="urn:microsoft.com/office/officeart/2005/8/layout/cycle6"/>
    <dgm:cxn modelId="{38CE8207-CCC3-45C7-BA17-AF48A650D864}" type="presOf" srcId="{C758A732-CEDB-4B62-A480-098EBD82AE82}" destId="{0F00E7A2-B560-4FF2-969C-0842D9B3506D}" srcOrd="0" destOrd="0" presId="urn:microsoft.com/office/officeart/2005/8/layout/cycle6"/>
    <dgm:cxn modelId="{439F4A2B-E6CD-4D4C-B92E-A6E6226FDD77}" srcId="{B6A8AF6C-980D-496C-B9BD-04DC2A8FE69B}" destId="{F27D4F57-678A-4E3F-B4AC-B034C8FC4575}" srcOrd="1" destOrd="0" parTransId="{A796F9DB-269D-4F63-B768-7FB47546D539}" sibTransId="{97EE1BFD-A8F8-4EF0-BD79-92A6BF13C466}"/>
    <dgm:cxn modelId="{76C8BB29-B0D6-4C64-9526-295D313F2C25}" type="presOf" srcId="{7EE26E93-E736-4DAF-BC70-6B5A87832047}" destId="{D8964A48-1BA4-456E-BFC5-38AA4C45FE67}" srcOrd="0" destOrd="0" presId="urn:microsoft.com/office/officeart/2005/8/layout/cycle6"/>
    <dgm:cxn modelId="{FB87C595-8F16-41E4-B64E-7444E872BB8B}" type="presParOf" srcId="{F187C102-3C00-4773-B22E-7FDEB09FEA9C}" destId="{952AD9E9-9E2B-497C-82A1-E2DECCCB97E6}" srcOrd="0" destOrd="0" presId="urn:microsoft.com/office/officeart/2005/8/layout/cycle6"/>
    <dgm:cxn modelId="{BE2DD4FD-F374-44E1-A594-A4BFD6FA57A4}" type="presParOf" srcId="{F187C102-3C00-4773-B22E-7FDEB09FEA9C}" destId="{B1BF3291-7A56-4865-AB12-75B46BD80722}" srcOrd="1" destOrd="0" presId="urn:microsoft.com/office/officeart/2005/8/layout/cycle6"/>
    <dgm:cxn modelId="{5DB6958D-2B93-4E19-9C33-A514880A3041}" type="presParOf" srcId="{F187C102-3C00-4773-B22E-7FDEB09FEA9C}" destId="{50EEB70F-EDD0-48E9-BD38-D4321FFBC13E}" srcOrd="2" destOrd="0" presId="urn:microsoft.com/office/officeart/2005/8/layout/cycle6"/>
    <dgm:cxn modelId="{41D4BC95-2C51-4A34-B9C4-571BDE562DE0}" type="presParOf" srcId="{F187C102-3C00-4773-B22E-7FDEB09FEA9C}" destId="{C3679B53-5189-47C1-8712-8CC7000AD009}" srcOrd="3" destOrd="0" presId="urn:microsoft.com/office/officeart/2005/8/layout/cycle6"/>
    <dgm:cxn modelId="{17BE7BF1-62A9-48D7-B794-5559475F48F1}" type="presParOf" srcId="{F187C102-3C00-4773-B22E-7FDEB09FEA9C}" destId="{3FD7C6D7-3F43-48D2-95C3-E873A3BAA9ED}" srcOrd="4" destOrd="0" presId="urn:microsoft.com/office/officeart/2005/8/layout/cycle6"/>
    <dgm:cxn modelId="{409B3F08-47BA-4C8E-8C78-AF644B2F13DA}" type="presParOf" srcId="{F187C102-3C00-4773-B22E-7FDEB09FEA9C}" destId="{E23C9105-A475-48F7-99A0-F3356FA35C55}" srcOrd="5" destOrd="0" presId="urn:microsoft.com/office/officeart/2005/8/layout/cycle6"/>
    <dgm:cxn modelId="{0F2CCAA9-F21E-417E-A726-D980668157EC}" type="presParOf" srcId="{F187C102-3C00-4773-B22E-7FDEB09FEA9C}" destId="{DC81DC7F-8132-475B-86FD-BD0653409495}" srcOrd="6" destOrd="0" presId="urn:microsoft.com/office/officeart/2005/8/layout/cycle6"/>
    <dgm:cxn modelId="{F2C7BCF2-4937-4C11-BE1E-3496169EC5BD}" type="presParOf" srcId="{F187C102-3C00-4773-B22E-7FDEB09FEA9C}" destId="{13298D39-D35B-40BD-9795-95F79C967B4A}" srcOrd="7" destOrd="0" presId="urn:microsoft.com/office/officeart/2005/8/layout/cycle6"/>
    <dgm:cxn modelId="{0B83A9B9-6463-4E98-B9DD-A3B91A0875F3}" type="presParOf" srcId="{F187C102-3C00-4773-B22E-7FDEB09FEA9C}" destId="{D8964A48-1BA4-456E-BFC5-38AA4C45FE67}" srcOrd="8" destOrd="0" presId="urn:microsoft.com/office/officeart/2005/8/layout/cycle6"/>
    <dgm:cxn modelId="{ADF0DD92-EA14-4ABA-BC4A-EF5F46A0BF1C}" type="presParOf" srcId="{F187C102-3C00-4773-B22E-7FDEB09FEA9C}" destId="{0F00E7A2-B560-4FF2-969C-0842D9B3506D}" srcOrd="9" destOrd="0" presId="urn:microsoft.com/office/officeart/2005/8/layout/cycle6"/>
    <dgm:cxn modelId="{64E9ECBA-2E9A-4928-9B64-614CFF74ABA8}" type="presParOf" srcId="{F187C102-3C00-4773-B22E-7FDEB09FEA9C}" destId="{B2FC8EB0-0D4D-4E28-A341-CBF02CA8AB6D}" srcOrd="10" destOrd="0" presId="urn:microsoft.com/office/officeart/2005/8/layout/cycle6"/>
    <dgm:cxn modelId="{565EE12A-8F0E-4F0C-BECC-870ED2BDBBB7}" type="presParOf" srcId="{F187C102-3C00-4773-B22E-7FDEB09FEA9C}" destId="{94FB690F-2261-486E-B3CA-01604A65B717}" srcOrd="11" destOrd="0" presId="urn:microsoft.com/office/officeart/2005/8/layout/cycle6"/>
    <dgm:cxn modelId="{24BB043C-1C3E-444C-8B91-C17D4F5827CF}" type="presParOf" srcId="{F187C102-3C00-4773-B22E-7FDEB09FEA9C}" destId="{9BC412B2-5D9F-4D4F-BA3E-6DA30F5B6711}" srcOrd="12" destOrd="0" presId="urn:microsoft.com/office/officeart/2005/8/layout/cycle6"/>
    <dgm:cxn modelId="{D5CFAD12-1934-41A0-AD0B-67F9BD12789F}" type="presParOf" srcId="{F187C102-3C00-4773-B22E-7FDEB09FEA9C}" destId="{5022D0B2-348A-463B-B2FD-359DF6618C15}" srcOrd="13" destOrd="0" presId="urn:microsoft.com/office/officeart/2005/8/layout/cycle6"/>
    <dgm:cxn modelId="{2E18FA6A-BD48-4624-A736-615B4C435C32}" type="presParOf" srcId="{F187C102-3C00-4773-B22E-7FDEB09FEA9C}" destId="{614A8E36-64FC-48B9-98CA-C00C45477481}"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DC657CF-9482-4D79-B02D-82D3829754B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h-TH"/>
        </a:p>
      </dgm:t>
    </dgm:pt>
    <dgm:pt modelId="{75CBF911-06F0-451B-AAC6-D157276A3EE9}">
      <dgm:prSet phldrT="[ข้อความ]" custT="1"/>
      <dgm:spPr/>
      <dgm:t>
        <a:bodyPr/>
        <a:lstStyle/>
        <a:p>
          <a:r>
            <a:rPr lang="th-TH" sz="2400" dirty="0" smtClean="0">
              <a:latin typeface="TH SarabunPSK" panose="020B0500040200020003" pitchFamily="34" charset="-34"/>
              <a:cs typeface="+mj-cs"/>
            </a:rPr>
            <a:t>1</a:t>
          </a:r>
          <a:endParaRPr lang="th-TH" sz="2400" dirty="0">
            <a:latin typeface="TH SarabunPSK" panose="020B0500040200020003" pitchFamily="34" charset="-34"/>
            <a:cs typeface="+mj-cs"/>
          </a:endParaRPr>
        </a:p>
      </dgm:t>
    </dgm:pt>
    <dgm:pt modelId="{3EC972F1-E030-42E5-A577-A027CA4FDECB}" type="parTrans" cxnId="{30279B12-0703-4205-9395-CD95EFB9A8EA}">
      <dgm:prSet/>
      <dgm:spPr/>
      <dgm:t>
        <a:bodyPr/>
        <a:lstStyle/>
        <a:p>
          <a:endParaRPr lang="th-TH" sz="2400">
            <a:latin typeface="TH SarabunPSK" panose="020B0500040200020003" pitchFamily="34" charset="-34"/>
            <a:cs typeface="+mj-cs"/>
          </a:endParaRPr>
        </a:p>
      </dgm:t>
    </dgm:pt>
    <dgm:pt modelId="{963435E4-A373-4D24-8522-7755BF792067}" type="sibTrans" cxnId="{30279B12-0703-4205-9395-CD95EFB9A8EA}">
      <dgm:prSet/>
      <dgm:spPr/>
      <dgm:t>
        <a:bodyPr/>
        <a:lstStyle/>
        <a:p>
          <a:endParaRPr lang="th-TH" sz="2400">
            <a:latin typeface="TH SarabunPSK" panose="020B0500040200020003" pitchFamily="34" charset="-34"/>
            <a:cs typeface="+mj-cs"/>
          </a:endParaRPr>
        </a:p>
      </dgm:t>
    </dgm:pt>
    <dgm:pt modelId="{4D4A1BE9-5384-4D18-B9DB-4B6927C61D20}">
      <dgm:prSet phldrT="[ข้อความ]" custT="1"/>
      <dgm:spPr/>
      <dgm:t>
        <a:bodyPr/>
        <a:lstStyle/>
        <a:p>
          <a:r>
            <a:rPr lang="th-TH" sz="2400" dirty="0" smtClean="0">
              <a:latin typeface="TH SarabunPSK" panose="020B0500040200020003" pitchFamily="34" charset="-34"/>
              <a:cs typeface="+mj-cs"/>
            </a:rPr>
            <a:t>เสนอแนะนโยบายการจัดซื้อจัดจ้างและการบริหารพัสดุภาครัฐต่อคณะรัฐมนตรี</a:t>
          </a:r>
          <a:endParaRPr lang="th-TH" sz="2400" dirty="0">
            <a:latin typeface="TH SarabunPSK" panose="020B0500040200020003" pitchFamily="34" charset="-34"/>
            <a:cs typeface="+mj-cs"/>
          </a:endParaRPr>
        </a:p>
      </dgm:t>
    </dgm:pt>
    <dgm:pt modelId="{67EEE6B4-3C63-4B87-9DE6-38F9CDCFB667}" type="parTrans" cxnId="{0D656012-E3F3-4248-8E1F-F78D3BB6EA55}">
      <dgm:prSet/>
      <dgm:spPr/>
      <dgm:t>
        <a:bodyPr/>
        <a:lstStyle/>
        <a:p>
          <a:endParaRPr lang="th-TH" sz="2400">
            <a:latin typeface="TH SarabunPSK" panose="020B0500040200020003" pitchFamily="34" charset="-34"/>
            <a:cs typeface="+mj-cs"/>
          </a:endParaRPr>
        </a:p>
      </dgm:t>
    </dgm:pt>
    <dgm:pt modelId="{8ED49B3C-41BB-4280-93C6-0D21B49611B7}" type="sibTrans" cxnId="{0D656012-E3F3-4248-8E1F-F78D3BB6EA55}">
      <dgm:prSet/>
      <dgm:spPr/>
      <dgm:t>
        <a:bodyPr/>
        <a:lstStyle/>
        <a:p>
          <a:endParaRPr lang="th-TH" sz="2400">
            <a:latin typeface="TH SarabunPSK" panose="020B0500040200020003" pitchFamily="34" charset="-34"/>
            <a:cs typeface="+mj-cs"/>
          </a:endParaRPr>
        </a:p>
      </dgm:t>
    </dgm:pt>
    <dgm:pt modelId="{70D3F12D-45FB-4C02-B130-FBD514F4F03F}">
      <dgm:prSet phldrT="[ข้อความ]" custT="1"/>
      <dgm:spPr/>
      <dgm:t>
        <a:bodyPr/>
        <a:lstStyle/>
        <a:p>
          <a:r>
            <a:rPr lang="th-TH" sz="2400" dirty="0" smtClean="0">
              <a:latin typeface="TH SarabunPSK" panose="020B0500040200020003" pitchFamily="34" charset="-34"/>
              <a:cs typeface="+mj-cs"/>
            </a:rPr>
            <a:t>2</a:t>
          </a:r>
          <a:endParaRPr lang="th-TH" sz="2400" dirty="0">
            <a:latin typeface="TH SarabunPSK" panose="020B0500040200020003" pitchFamily="34" charset="-34"/>
            <a:cs typeface="+mj-cs"/>
          </a:endParaRPr>
        </a:p>
      </dgm:t>
    </dgm:pt>
    <dgm:pt modelId="{9FA3F04D-A35C-46C0-ADE1-5873C79A661A}" type="parTrans" cxnId="{2C711F44-A6AC-405E-B83A-7AD61FD3F46D}">
      <dgm:prSet/>
      <dgm:spPr/>
      <dgm:t>
        <a:bodyPr/>
        <a:lstStyle/>
        <a:p>
          <a:endParaRPr lang="th-TH" sz="2400">
            <a:latin typeface="TH SarabunPSK" panose="020B0500040200020003" pitchFamily="34" charset="-34"/>
            <a:cs typeface="+mj-cs"/>
          </a:endParaRPr>
        </a:p>
      </dgm:t>
    </dgm:pt>
    <dgm:pt modelId="{3A70BA49-5B8F-4246-B14C-052FF03868C3}" type="sibTrans" cxnId="{2C711F44-A6AC-405E-B83A-7AD61FD3F46D}">
      <dgm:prSet/>
      <dgm:spPr/>
      <dgm:t>
        <a:bodyPr/>
        <a:lstStyle/>
        <a:p>
          <a:endParaRPr lang="th-TH" sz="2400">
            <a:latin typeface="TH SarabunPSK" panose="020B0500040200020003" pitchFamily="34" charset="-34"/>
            <a:cs typeface="+mj-cs"/>
          </a:endParaRPr>
        </a:p>
      </dgm:t>
    </dgm:pt>
    <dgm:pt modelId="{9B0E103B-2155-446B-8092-557FDCB10D54}">
      <dgm:prSet phldrT="[ข้อความ]" custT="1"/>
      <dgm:spPr/>
      <dgm:t>
        <a:bodyPr/>
        <a:lstStyle/>
        <a:p>
          <a:r>
            <a:rPr lang="th-TH" sz="2400" dirty="0" smtClean="0">
              <a:latin typeface="TH SarabunPSK" panose="020B0500040200020003" pitchFamily="34" charset="-34"/>
              <a:cs typeface="+mj-cs"/>
            </a:rPr>
            <a:t>เสนอแนวทางในการพัฒนาและปรับปรุงประสิทธิภาพการจัดซื้อจัดจ้างและการบริหารพัสดุภาครัฐ</a:t>
          </a:r>
          <a:endParaRPr lang="th-TH" sz="2400" dirty="0">
            <a:latin typeface="TH SarabunPSK" panose="020B0500040200020003" pitchFamily="34" charset="-34"/>
            <a:cs typeface="+mj-cs"/>
          </a:endParaRPr>
        </a:p>
      </dgm:t>
    </dgm:pt>
    <dgm:pt modelId="{08666220-F466-4E2E-93C7-2F361823B4B4}" type="parTrans" cxnId="{D4119DE6-F8CC-4A99-ACDB-2A673B375943}">
      <dgm:prSet/>
      <dgm:spPr/>
      <dgm:t>
        <a:bodyPr/>
        <a:lstStyle/>
        <a:p>
          <a:endParaRPr lang="th-TH" sz="2400">
            <a:latin typeface="TH SarabunPSK" panose="020B0500040200020003" pitchFamily="34" charset="-34"/>
            <a:cs typeface="+mj-cs"/>
          </a:endParaRPr>
        </a:p>
      </dgm:t>
    </dgm:pt>
    <dgm:pt modelId="{2893E30D-28C5-4B8D-BABD-8B1040450DBD}" type="sibTrans" cxnId="{D4119DE6-F8CC-4A99-ACDB-2A673B375943}">
      <dgm:prSet/>
      <dgm:spPr/>
      <dgm:t>
        <a:bodyPr/>
        <a:lstStyle/>
        <a:p>
          <a:endParaRPr lang="th-TH" sz="2400">
            <a:latin typeface="TH SarabunPSK" panose="020B0500040200020003" pitchFamily="34" charset="-34"/>
            <a:cs typeface="+mj-cs"/>
          </a:endParaRPr>
        </a:p>
      </dgm:t>
    </dgm:pt>
    <dgm:pt modelId="{7DEA45F6-BCBD-435B-850D-DB3058CF8B2F}">
      <dgm:prSet phldrT="[ข้อความ]" custT="1"/>
      <dgm:spPr/>
      <dgm:t>
        <a:bodyPr/>
        <a:lstStyle/>
        <a:p>
          <a:r>
            <a:rPr lang="th-TH" sz="2400" dirty="0" smtClean="0">
              <a:latin typeface="TH SarabunPSK" panose="020B0500040200020003" pitchFamily="34" charset="-34"/>
              <a:cs typeface="+mj-cs"/>
            </a:rPr>
            <a:t>3</a:t>
          </a:r>
          <a:endParaRPr lang="th-TH" sz="2400" dirty="0">
            <a:latin typeface="TH SarabunPSK" panose="020B0500040200020003" pitchFamily="34" charset="-34"/>
            <a:cs typeface="+mj-cs"/>
          </a:endParaRPr>
        </a:p>
      </dgm:t>
    </dgm:pt>
    <dgm:pt modelId="{EBFEF569-A745-43E3-816E-E6056C3107F4}" type="parTrans" cxnId="{E4111140-22C9-4C24-AD8C-BAC04B3EEE34}">
      <dgm:prSet/>
      <dgm:spPr/>
      <dgm:t>
        <a:bodyPr/>
        <a:lstStyle/>
        <a:p>
          <a:endParaRPr lang="th-TH" sz="2400">
            <a:latin typeface="TH SarabunPSK" panose="020B0500040200020003" pitchFamily="34" charset="-34"/>
            <a:cs typeface="+mj-cs"/>
          </a:endParaRPr>
        </a:p>
      </dgm:t>
    </dgm:pt>
    <dgm:pt modelId="{54C59ACE-9AC1-40EE-9E84-B5E5BE4D4569}" type="sibTrans" cxnId="{E4111140-22C9-4C24-AD8C-BAC04B3EEE34}">
      <dgm:prSet/>
      <dgm:spPr/>
      <dgm:t>
        <a:bodyPr/>
        <a:lstStyle/>
        <a:p>
          <a:endParaRPr lang="th-TH" sz="2400">
            <a:latin typeface="TH SarabunPSK" panose="020B0500040200020003" pitchFamily="34" charset="-34"/>
            <a:cs typeface="+mj-cs"/>
          </a:endParaRPr>
        </a:p>
      </dgm:t>
    </dgm:pt>
    <dgm:pt modelId="{7C827BA6-6074-4389-82BB-7DB6AAAAFBC5}">
      <dgm:prSet phldrT="[ข้อความ]" custT="1"/>
      <dgm:spPr/>
      <dgm:t>
        <a:bodyPr/>
        <a:lstStyle/>
        <a:p>
          <a:r>
            <a:rPr lang="th-TH" sz="2400" dirty="0" smtClean="0">
              <a:latin typeface="TH SarabunPSK" panose="020B0500040200020003" pitchFamily="34" charset="-34"/>
              <a:cs typeface="+mj-cs"/>
            </a:rPr>
            <a:t>กำกับดูแลการจัดซื้อจัดจ้างแบะการบริหารพัสดุภาครัฐของหน่วยงานของรัฐให้เป็นไปตามพระราชบัญญัตินี้</a:t>
          </a:r>
          <a:endParaRPr lang="th-TH" sz="2400" dirty="0">
            <a:latin typeface="TH SarabunPSK" panose="020B0500040200020003" pitchFamily="34" charset="-34"/>
            <a:cs typeface="+mj-cs"/>
          </a:endParaRPr>
        </a:p>
      </dgm:t>
    </dgm:pt>
    <dgm:pt modelId="{8E97E028-6838-4A2D-9DAA-8501189657E2}" type="parTrans" cxnId="{BE236E98-2781-49C8-B774-ADC03AC7787B}">
      <dgm:prSet/>
      <dgm:spPr/>
      <dgm:t>
        <a:bodyPr/>
        <a:lstStyle/>
        <a:p>
          <a:endParaRPr lang="th-TH" sz="2400">
            <a:latin typeface="TH SarabunPSK" panose="020B0500040200020003" pitchFamily="34" charset="-34"/>
            <a:cs typeface="+mj-cs"/>
          </a:endParaRPr>
        </a:p>
      </dgm:t>
    </dgm:pt>
    <dgm:pt modelId="{ECE42C71-A235-4D0C-9F51-7E6157103F06}" type="sibTrans" cxnId="{BE236E98-2781-49C8-B774-ADC03AC7787B}">
      <dgm:prSet/>
      <dgm:spPr/>
      <dgm:t>
        <a:bodyPr/>
        <a:lstStyle/>
        <a:p>
          <a:endParaRPr lang="th-TH" sz="2400">
            <a:latin typeface="TH SarabunPSK" panose="020B0500040200020003" pitchFamily="34" charset="-34"/>
            <a:cs typeface="+mj-cs"/>
          </a:endParaRPr>
        </a:p>
      </dgm:t>
    </dgm:pt>
    <dgm:pt modelId="{58CE0E18-856C-4009-96D1-B535233E4110}">
      <dgm:prSet phldrT="[ข้อความ]" custT="1"/>
      <dgm:spPr/>
      <dgm:t>
        <a:bodyPr/>
        <a:lstStyle/>
        <a:p>
          <a:r>
            <a:rPr lang="th-TH" sz="2400" dirty="0" smtClean="0">
              <a:latin typeface="TH SarabunPSK" panose="020B0500040200020003" pitchFamily="34" charset="-34"/>
              <a:cs typeface="+mj-cs"/>
            </a:rPr>
            <a:t>4</a:t>
          </a:r>
          <a:endParaRPr lang="th-TH" sz="2400" dirty="0">
            <a:latin typeface="TH SarabunPSK" panose="020B0500040200020003" pitchFamily="34" charset="-34"/>
            <a:cs typeface="+mj-cs"/>
          </a:endParaRPr>
        </a:p>
      </dgm:t>
    </dgm:pt>
    <dgm:pt modelId="{B7469467-892F-4BD2-9B6C-A4D7CEEC7607}" type="parTrans" cxnId="{3EEFB25F-6914-43AE-8C99-D2BFB7713959}">
      <dgm:prSet/>
      <dgm:spPr/>
      <dgm:t>
        <a:bodyPr/>
        <a:lstStyle/>
        <a:p>
          <a:endParaRPr lang="th-TH" sz="2400">
            <a:latin typeface="TH SarabunPSK" panose="020B0500040200020003" pitchFamily="34" charset="-34"/>
            <a:cs typeface="+mj-cs"/>
          </a:endParaRPr>
        </a:p>
      </dgm:t>
    </dgm:pt>
    <dgm:pt modelId="{033BCF17-373E-4460-A5EC-07A1334C2BFB}" type="sibTrans" cxnId="{3EEFB25F-6914-43AE-8C99-D2BFB7713959}">
      <dgm:prSet/>
      <dgm:spPr/>
      <dgm:t>
        <a:bodyPr/>
        <a:lstStyle/>
        <a:p>
          <a:endParaRPr lang="th-TH" sz="2400">
            <a:latin typeface="TH SarabunPSK" panose="020B0500040200020003" pitchFamily="34" charset="-34"/>
            <a:cs typeface="+mj-cs"/>
          </a:endParaRPr>
        </a:p>
      </dgm:t>
    </dgm:pt>
    <dgm:pt modelId="{C4E559D1-5C01-41B6-BEC6-E454C11E31B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th-TH" sz="2400" dirty="0">
            <a:latin typeface="TH SarabunPSK" panose="020B0500040200020003" pitchFamily="34" charset="-34"/>
            <a:cs typeface="+mj-cs"/>
          </a:endParaRPr>
        </a:p>
      </dgm:t>
    </dgm:pt>
    <dgm:pt modelId="{D4ABE428-EB11-403E-9F8D-93326E602803}" type="parTrans" cxnId="{7414011A-7230-405B-A6A4-41B169135676}">
      <dgm:prSet/>
      <dgm:spPr/>
      <dgm:t>
        <a:bodyPr/>
        <a:lstStyle/>
        <a:p>
          <a:endParaRPr lang="th-TH" sz="2400">
            <a:latin typeface="TH SarabunPSK" panose="020B0500040200020003" pitchFamily="34" charset="-34"/>
            <a:cs typeface="+mj-cs"/>
          </a:endParaRPr>
        </a:p>
      </dgm:t>
    </dgm:pt>
    <dgm:pt modelId="{F9FE9115-FFFF-4BD5-A8E4-400E8BEB824D}" type="sibTrans" cxnId="{7414011A-7230-405B-A6A4-41B169135676}">
      <dgm:prSet/>
      <dgm:spPr/>
      <dgm:t>
        <a:bodyPr/>
        <a:lstStyle/>
        <a:p>
          <a:endParaRPr lang="th-TH" sz="2400">
            <a:latin typeface="TH SarabunPSK" panose="020B0500040200020003" pitchFamily="34" charset="-34"/>
            <a:cs typeface="+mj-cs"/>
          </a:endParaRPr>
        </a:p>
      </dgm:t>
    </dgm:pt>
    <dgm:pt modelId="{314EE137-C309-464A-9B62-F99566CF4F96}">
      <dgm:prSet phldrT="[ข้อความ]" custT="1"/>
      <dgm:spPr/>
      <dgm:t>
        <a:bodyPr/>
        <a:lstStyle/>
        <a:p>
          <a:r>
            <a:rPr lang="th-TH" sz="2400" dirty="0" smtClean="0">
              <a:latin typeface="TH SarabunPSK" panose="020B0500040200020003" pitchFamily="34" charset="-34"/>
              <a:cs typeface="+mj-cs"/>
            </a:rPr>
            <a:t>5</a:t>
          </a:r>
          <a:endParaRPr lang="th-TH" sz="2400" dirty="0">
            <a:latin typeface="TH SarabunPSK" panose="020B0500040200020003" pitchFamily="34" charset="-34"/>
            <a:cs typeface="+mj-cs"/>
          </a:endParaRPr>
        </a:p>
      </dgm:t>
    </dgm:pt>
    <dgm:pt modelId="{D7D38664-99DA-4EC1-B58C-BBB58E9FF70C}" type="parTrans" cxnId="{DBCDA3F7-2BAE-4A60-8E9F-0F469D466605}">
      <dgm:prSet/>
      <dgm:spPr/>
      <dgm:t>
        <a:bodyPr/>
        <a:lstStyle/>
        <a:p>
          <a:endParaRPr lang="th-TH" sz="2400">
            <a:latin typeface="TH SarabunPSK" panose="020B0500040200020003" pitchFamily="34" charset="-34"/>
            <a:cs typeface="+mj-cs"/>
          </a:endParaRPr>
        </a:p>
      </dgm:t>
    </dgm:pt>
    <dgm:pt modelId="{1CCDA34F-4113-4AA2-AB38-594F5A4460FE}" type="sibTrans" cxnId="{DBCDA3F7-2BAE-4A60-8E9F-0F469D466605}">
      <dgm:prSet/>
      <dgm:spPr/>
      <dgm:t>
        <a:bodyPr/>
        <a:lstStyle/>
        <a:p>
          <a:endParaRPr lang="th-TH" sz="2400">
            <a:latin typeface="TH SarabunPSK" panose="020B0500040200020003" pitchFamily="34" charset="-34"/>
            <a:cs typeface="+mj-cs"/>
          </a:endParaRPr>
        </a:p>
      </dgm:t>
    </dgm:pt>
    <dgm:pt modelId="{A852D81E-69FE-4224-9403-FCC8F96996F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sz="2400" dirty="0" smtClean="0">
              <a:latin typeface="TH SarabunPSK" panose="020B0500040200020003" pitchFamily="34" charset="-34"/>
              <a:cs typeface="+mj-cs"/>
            </a:rPr>
            <a:t>   กำหนดมาตรฐานการปฏิบัติงานและจรรยาบรรณของเจ้าหน้าที่</a:t>
          </a:r>
        </a:p>
        <a:p>
          <a:pPr marL="57150" indent="0" defTabSz="444500">
            <a:lnSpc>
              <a:spcPct val="90000"/>
            </a:lnSpc>
            <a:spcBef>
              <a:spcPct val="0"/>
            </a:spcBef>
            <a:spcAft>
              <a:spcPct val="15000"/>
            </a:spcAft>
            <a:buNone/>
          </a:pPr>
          <a:endParaRPr lang="th-TH" sz="2400" dirty="0">
            <a:latin typeface="TH SarabunPSK" panose="020B0500040200020003" pitchFamily="34" charset="-34"/>
            <a:cs typeface="+mj-cs"/>
          </a:endParaRPr>
        </a:p>
      </dgm:t>
    </dgm:pt>
    <dgm:pt modelId="{EAB16B37-C4D7-45E2-BAA5-3BD0370E8BD1}" type="parTrans" cxnId="{9F65CFF0-993C-492B-BA60-63BFD5309AA7}">
      <dgm:prSet/>
      <dgm:spPr/>
      <dgm:t>
        <a:bodyPr/>
        <a:lstStyle/>
        <a:p>
          <a:endParaRPr lang="th-TH" sz="2400">
            <a:latin typeface="TH SarabunPSK" panose="020B0500040200020003" pitchFamily="34" charset="-34"/>
            <a:cs typeface="+mj-cs"/>
          </a:endParaRPr>
        </a:p>
      </dgm:t>
    </dgm:pt>
    <dgm:pt modelId="{84A4925F-70C9-43CF-907C-FC340A571C2B}" type="sibTrans" cxnId="{9F65CFF0-993C-492B-BA60-63BFD5309AA7}">
      <dgm:prSet/>
      <dgm:spPr/>
      <dgm:t>
        <a:bodyPr/>
        <a:lstStyle/>
        <a:p>
          <a:endParaRPr lang="th-TH" sz="2400">
            <a:latin typeface="TH SarabunPSK" panose="020B0500040200020003" pitchFamily="34" charset="-34"/>
            <a:cs typeface="+mj-cs"/>
          </a:endParaRPr>
        </a:p>
      </dgm:t>
    </dgm:pt>
    <dgm:pt modelId="{BCBCE8B8-B059-4597-9369-665AC60E6F79}">
      <dgm:prSet custT="1"/>
      <dgm:spPr/>
      <dgm:t>
        <a:bodyPr/>
        <a:lstStyle/>
        <a:p>
          <a:pPr marL="57150" indent="0" defTabSz="444500">
            <a:lnSpc>
              <a:spcPct val="90000"/>
            </a:lnSpc>
            <a:spcBef>
              <a:spcPct val="0"/>
            </a:spcBef>
            <a:spcAft>
              <a:spcPct val="15000"/>
            </a:spcAft>
            <a:buNone/>
          </a:pPr>
          <a:endParaRPr lang="th-TH" sz="2400" dirty="0">
            <a:latin typeface="TH SarabunPSK" panose="020B0500040200020003" pitchFamily="34" charset="-34"/>
            <a:cs typeface="+mj-cs"/>
          </a:endParaRPr>
        </a:p>
      </dgm:t>
    </dgm:pt>
    <dgm:pt modelId="{39E1325B-B5B5-421C-90D0-86BF030332F9}" type="parTrans" cxnId="{7E23BBAA-D657-44EC-AB85-4FB59AC37B80}">
      <dgm:prSet/>
      <dgm:spPr/>
      <dgm:t>
        <a:bodyPr/>
        <a:lstStyle/>
        <a:p>
          <a:endParaRPr lang="th-TH"/>
        </a:p>
      </dgm:t>
    </dgm:pt>
    <dgm:pt modelId="{AA8E5A6C-1D70-4CD3-8B9E-09DA64AC45A4}" type="sibTrans" cxnId="{7E23BBAA-D657-44EC-AB85-4FB59AC37B80}">
      <dgm:prSet/>
      <dgm:spPr/>
      <dgm:t>
        <a:bodyPr/>
        <a:lstStyle/>
        <a:p>
          <a:endParaRPr lang="th-TH"/>
        </a:p>
      </dgm:t>
    </dgm:pt>
    <dgm:pt modelId="{E11353A3-464C-449C-9BFB-0B89A5F1B6D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sz="2400" dirty="0" smtClean="0">
              <a:latin typeface="TH SarabunPSK" panose="020B0500040200020003" pitchFamily="34" charset="-34"/>
              <a:cs typeface="+mj-cs"/>
            </a:rPr>
            <a:t>  วางระเบียบ หลักเกณฑ์ แนวปฏิบัติ กำกับดูแลการจัดซื้อจัดจ้างและการบริหารพัสดุภาครัฐ</a:t>
          </a:r>
        </a:p>
        <a:p>
          <a:pPr marL="228600" indent="0" defTabSz="933450">
            <a:lnSpc>
              <a:spcPct val="90000"/>
            </a:lnSpc>
            <a:spcBef>
              <a:spcPct val="0"/>
            </a:spcBef>
            <a:spcAft>
              <a:spcPct val="15000"/>
            </a:spcAft>
            <a:buNone/>
          </a:pPr>
          <a:endParaRPr lang="th-TH" sz="2400" dirty="0">
            <a:latin typeface="TH SarabunPSK" panose="020B0500040200020003" pitchFamily="34" charset="-34"/>
            <a:cs typeface="+mj-cs"/>
          </a:endParaRPr>
        </a:p>
      </dgm:t>
    </dgm:pt>
    <dgm:pt modelId="{45955DB9-B007-4BC2-80C6-59F0FD7F0CE6}" type="parTrans" cxnId="{8BC7D92B-4A9E-4EE4-9CAD-3C06E337F0A6}">
      <dgm:prSet/>
      <dgm:spPr/>
      <dgm:t>
        <a:bodyPr/>
        <a:lstStyle/>
        <a:p>
          <a:endParaRPr lang="th-TH"/>
        </a:p>
      </dgm:t>
    </dgm:pt>
    <dgm:pt modelId="{E580171B-8436-4414-A67D-2D6D56F2E974}" type="sibTrans" cxnId="{8BC7D92B-4A9E-4EE4-9CAD-3C06E337F0A6}">
      <dgm:prSet/>
      <dgm:spPr/>
      <dgm:t>
        <a:bodyPr/>
        <a:lstStyle/>
        <a:p>
          <a:endParaRPr lang="th-TH"/>
        </a:p>
      </dgm:t>
    </dgm:pt>
    <dgm:pt modelId="{C5DB02CA-3D47-44B7-9B68-45E364060312}" type="pres">
      <dgm:prSet presAssocID="{6DC657CF-9482-4D79-B02D-82D3829754BA}" presName="linearFlow" presStyleCnt="0">
        <dgm:presLayoutVars>
          <dgm:dir/>
          <dgm:animLvl val="lvl"/>
          <dgm:resizeHandles val="exact"/>
        </dgm:presLayoutVars>
      </dgm:prSet>
      <dgm:spPr/>
      <dgm:t>
        <a:bodyPr/>
        <a:lstStyle/>
        <a:p>
          <a:endParaRPr lang="th-TH"/>
        </a:p>
      </dgm:t>
    </dgm:pt>
    <dgm:pt modelId="{FDE752CE-2FC3-4C55-843B-4E64479837D9}" type="pres">
      <dgm:prSet presAssocID="{75CBF911-06F0-451B-AAC6-D157276A3EE9}" presName="composite" presStyleCnt="0"/>
      <dgm:spPr/>
    </dgm:pt>
    <dgm:pt modelId="{6DFE3107-258C-41FA-B8B5-31940C8FA60C}" type="pres">
      <dgm:prSet presAssocID="{75CBF911-06F0-451B-AAC6-D157276A3EE9}" presName="parentText" presStyleLbl="alignNode1" presStyleIdx="0" presStyleCnt="5">
        <dgm:presLayoutVars>
          <dgm:chMax val="1"/>
          <dgm:bulletEnabled val="1"/>
        </dgm:presLayoutVars>
      </dgm:prSet>
      <dgm:spPr/>
      <dgm:t>
        <a:bodyPr/>
        <a:lstStyle/>
        <a:p>
          <a:endParaRPr lang="th-TH"/>
        </a:p>
      </dgm:t>
    </dgm:pt>
    <dgm:pt modelId="{EC1A8DC1-7670-4A53-9136-BF1CBC255DDE}" type="pres">
      <dgm:prSet presAssocID="{75CBF911-06F0-451B-AAC6-D157276A3EE9}" presName="descendantText" presStyleLbl="alignAcc1" presStyleIdx="0" presStyleCnt="5">
        <dgm:presLayoutVars>
          <dgm:bulletEnabled val="1"/>
        </dgm:presLayoutVars>
      </dgm:prSet>
      <dgm:spPr/>
      <dgm:t>
        <a:bodyPr/>
        <a:lstStyle/>
        <a:p>
          <a:endParaRPr lang="th-TH"/>
        </a:p>
      </dgm:t>
    </dgm:pt>
    <dgm:pt modelId="{723F104A-58DF-4615-A1A5-74896935D599}" type="pres">
      <dgm:prSet presAssocID="{963435E4-A373-4D24-8522-7755BF792067}" presName="sp" presStyleCnt="0"/>
      <dgm:spPr/>
    </dgm:pt>
    <dgm:pt modelId="{663CA323-7134-4419-BC9C-34C9B8C89C7B}" type="pres">
      <dgm:prSet presAssocID="{70D3F12D-45FB-4C02-B130-FBD514F4F03F}" presName="composite" presStyleCnt="0"/>
      <dgm:spPr/>
    </dgm:pt>
    <dgm:pt modelId="{1F999033-A3FB-4ED7-B5D9-71A6250A0C1C}" type="pres">
      <dgm:prSet presAssocID="{70D3F12D-45FB-4C02-B130-FBD514F4F03F}" presName="parentText" presStyleLbl="alignNode1" presStyleIdx="1" presStyleCnt="5">
        <dgm:presLayoutVars>
          <dgm:chMax val="1"/>
          <dgm:bulletEnabled val="1"/>
        </dgm:presLayoutVars>
      </dgm:prSet>
      <dgm:spPr/>
      <dgm:t>
        <a:bodyPr/>
        <a:lstStyle/>
        <a:p>
          <a:endParaRPr lang="th-TH"/>
        </a:p>
      </dgm:t>
    </dgm:pt>
    <dgm:pt modelId="{E15D1427-47AF-4F8F-9419-9699128743F9}" type="pres">
      <dgm:prSet presAssocID="{70D3F12D-45FB-4C02-B130-FBD514F4F03F}" presName="descendantText" presStyleLbl="alignAcc1" presStyleIdx="1" presStyleCnt="5" custLinFactNeighborX="35" custLinFactNeighborY="-2040">
        <dgm:presLayoutVars>
          <dgm:bulletEnabled val="1"/>
        </dgm:presLayoutVars>
      </dgm:prSet>
      <dgm:spPr/>
      <dgm:t>
        <a:bodyPr/>
        <a:lstStyle/>
        <a:p>
          <a:endParaRPr lang="th-TH"/>
        </a:p>
      </dgm:t>
    </dgm:pt>
    <dgm:pt modelId="{4D41AEE7-EB27-488F-BA2F-B5B181D5599A}" type="pres">
      <dgm:prSet presAssocID="{3A70BA49-5B8F-4246-B14C-052FF03868C3}" presName="sp" presStyleCnt="0"/>
      <dgm:spPr/>
    </dgm:pt>
    <dgm:pt modelId="{B0514861-4CE0-4DA3-A08D-81342F74F1B9}" type="pres">
      <dgm:prSet presAssocID="{7DEA45F6-BCBD-435B-850D-DB3058CF8B2F}" presName="composite" presStyleCnt="0"/>
      <dgm:spPr/>
    </dgm:pt>
    <dgm:pt modelId="{9A392540-1A3E-489F-B873-90EEC6D20CD3}" type="pres">
      <dgm:prSet presAssocID="{7DEA45F6-BCBD-435B-850D-DB3058CF8B2F}" presName="parentText" presStyleLbl="alignNode1" presStyleIdx="2" presStyleCnt="5">
        <dgm:presLayoutVars>
          <dgm:chMax val="1"/>
          <dgm:bulletEnabled val="1"/>
        </dgm:presLayoutVars>
      </dgm:prSet>
      <dgm:spPr/>
      <dgm:t>
        <a:bodyPr/>
        <a:lstStyle/>
        <a:p>
          <a:endParaRPr lang="th-TH"/>
        </a:p>
      </dgm:t>
    </dgm:pt>
    <dgm:pt modelId="{5824ABF7-5B89-4182-A7D1-CF93DF0B7BFF}" type="pres">
      <dgm:prSet presAssocID="{7DEA45F6-BCBD-435B-850D-DB3058CF8B2F}" presName="descendantText" presStyleLbl="alignAcc1" presStyleIdx="2" presStyleCnt="5">
        <dgm:presLayoutVars>
          <dgm:bulletEnabled val="1"/>
        </dgm:presLayoutVars>
      </dgm:prSet>
      <dgm:spPr/>
      <dgm:t>
        <a:bodyPr/>
        <a:lstStyle/>
        <a:p>
          <a:endParaRPr lang="th-TH"/>
        </a:p>
      </dgm:t>
    </dgm:pt>
    <dgm:pt modelId="{48F43FD8-07D0-4E02-9577-343A6609A79C}" type="pres">
      <dgm:prSet presAssocID="{54C59ACE-9AC1-40EE-9E84-B5E5BE4D4569}" presName="sp" presStyleCnt="0"/>
      <dgm:spPr/>
    </dgm:pt>
    <dgm:pt modelId="{071D1540-37E6-495C-B0F1-0849636791AF}" type="pres">
      <dgm:prSet presAssocID="{58CE0E18-856C-4009-96D1-B535233E4110}" presName="composite" presStyleCnt="0"/>
      <dgm:spPr/>
    </dgm:pt>
    <dgm:pt modelId="{411F6791-85F9-4151-B659-47FDC4EA3A48}" type="pres">
      <dgm:prSet presAssocID="{58CE0E18-856C-4009-96D1-B535233E4110}" presName="parentText" presStyleLbl="alignNode1" presStyleIdx="3" presStyleCnt="5">
        <dgm:presLayoutVars>
          <dgm:chMax val="1"/>
          <dgm:bulletEnabled val="1"/>
        </dgm:presLayoutVars>
      </dgm:prSet>
      <dgm:spPr/>
      <dgm:t>
        <a:bodyPr/>
        <a:lstStyle/>
        <a:p>
          <a:endParaRPr lang="th-TH"/>
        </a:p>
      </dgm:t>
    </dgm:pt>
    <dgm:pt modelId="{ADC7CAE7-82DC-43BB-8427-1F609752E8AA}" type="pres">
      <dgm:prSet presAssocID="{58CE0E18-856C-4009-96D1-B535233E4110}" presName="descendantText" presStyleLbl="alignAcc1" presStyleIdx="3" presStyleCnt="5">
        <dgm:presLayoutVars>
          <dgm:bulletEnabled val="1"/>
        </dgm:presLayoutVars>
      </dgm:prSet>
      <dgm:spPr/>
      <dgm:t>
        <a:bodyPr/>
        <a:lstStyle/>
        <a:p>
          <a:endParaRPr lang="th-TH"/>
        </a:p>
      </dgm:t>
    </dgm:pt>
    <dgm:pt modelId="{F68B5C0E-E460-4CEF-9FD9-DA03EE0DCF7C}" type="pres">
      <dgm:prSet presAssocID="{033BCF17-373E-4460-A5EC-07A1334C2BFB}" presName="sp" presStyleCnt="0"/>
      <dgm:spPr/>
    </dgm:pt>
    <dgm:pt modelId="{77B35D88-B409-4809-B901-484D8E8C39D2}" type="pres">
      <dgm:prSet presAssocID="{314EE137-C309-464A-9B62-F99566CF4F96}" presName="composite" presStyleCnt="0"/>
      <dgm:spPr/>
    </dgm:pt>
    <dgm:pt modelId="{0B8FC614-8268-4924-9339-C3DED098A2DB}" type="pres">
      <dgm:prSet presAssocID="{314EE137-C309-464A-9B62-F99566CF4F96}" presName="parentText" presStyleLbl="alignNode1" presStyleIdx="4" presStyleCnt="5">
        <dgm:presLayoutVars>
          <dgm:chMax val="1"/>
          <dgm:bulletEnabled val="1"/>
        </dgm:presLayoutVars>
      </dgm:prSet>
      <dgm:spPr/>
      <dgm:t>
        <a:bodyPr/>
        <a:lstStyle/>
        <a:p>
          <a:endParaRPr lang="th-TH"/>
        </a:p>
      </dgm:t>
    </dgm:pt>
    <dgm:pt modelId="{948869C7-4402-4E21-B952-FFCDA50822DE}" type="pres">
      <dgm:prSet presAssocID="{314EE137-C309-464A-9B62-F99566CF4F96}" presName="descendantText" presStyleLbl="alignAcc1" presStyleIdx="4" presStyleCnt="5">
        <dgm:presLayoutVars>
          <dgm:bulletEnabled val="1"/>
        </dgm:presLayoutVars>
      </dgm:prSet>
      <dgm:spPr/>
      <dgm:t>
        <a:bodyPr/>
        <a:lstStyle/>
        <a:p>
          <a:endParaRPr lang="th-TH"/>
        </a:p>
      </dgm:t>
    </dgm:pt>
  </dgm:ptLst>
  <dgm:cxnLst>
    <dgm:cxn modelId="{6DB0B03A-8589-4D61-AF25-FAF46883A2C7}" type="presOf" srcId="{4D4A1BE9-5384-4D18-B9DB-4B6927C61D20}" destId="{EC1A8DC1-7670-4A53-9136-BF1CBC255DDE}" srcOrd="0" destOrd="0" presId="urn:microsoft.com/office/officeart/2005/8/layout/chevron2"/>
    <dgm:cxn modelId="{2BA69563-A7A3-4E3C-96D5-E339E0745180}" type="presOf" srcId="{58CE0E18-856C-4009-96D1-B535233E4110}" destId="{411F6791-85F9-4151-B659-47FDC4EA3A48}" srcOrd="0" destOrd="0" presId="urn:microsoft.com/office/officeart/2005/8/layout/chevron2"/>
    <dgm:cxn modelId="{3EEFB25F-6914-43AE-8C99-D2BFB7713959}" srcId="{6DC657CF-9482-4D79-B02D-82D3829754BA}" destId="{58CE0E18-856C-4009-96D1-B535233E4110}" srcOrd="3" destOrd="0" parTransId="{B7469467-892F-4BD2-9B6C-A4D7CEEC7607}" sibTransId="{033BCF17-373E-4460-A5EC-07A1334C2BFB}"/>
    <dgm:cxn modelId="{E4111140-22C9-4C24-AD8C-BAC04B3EEE34}" srcId="{6DC657CF-9482-4D79-B02D-82D3829754BA}" destId="{7DEA45F6-BCBD-435B-850D-DB3058CF8B2F}" srcOrd="2" destOrd="0" parTransId="{EBFEF569-A745-43E3-816E-E6056C3107F4}" sibTransId="{54C59ACE-9AC1-40EE-9E84-B5E5BE4D4569}"/>
    <dgm:cxn modelId="{9F65CFF0-993C-492B-BA60-63BFD5309AA7}" srcId="{58CE0E18-856C-4009-96D1-B535233E4110}" destId="{A852D81E-69FE-4224-9403-FCC8F96996F8}" srcOrd="1" destOrd="0" parTransId="{EAB16B37-C4D7-45E2-BAA5-3BD0370E8BD1}" sibTransId="{84A4925F-70C9-43CF-907C-FC340A571C2B}"/>
    <dgm:cxn modelId="{30279B12-0703-4205-9395-CD95EFB9A8EA}" srcId="{6DC657CF-9482-4D79-B02D-82D3829754BA}" destId="{75CBF911-06F0-451B-AAC6-D157276A3EE9}" srcOrd="0" destOrd="0" parTransId="{3EC972F1-E030-42E5-A577-A027CA4FDECB}" sibTransId="{963435E4-A373-4D24-8522-7755BF792067}"/>
    <dgm:cxn modelId="{4BCE43F3-0DBA-436E-803E-3E3B7D3EF6BB}" type="presOf" srcId="{7C827BA6-6074-4389-82BB-7DB6AAAAFBC5}" destId="{948869C7-4402-4E21-B952-FFCDA50822DE}" srcOrd="0" destOrd="0" presId="urn:microsoft.com/office/officeart/2005/8/layout/chevron2"/>
    <dgm:cxn modelId="{DBCDA3F7-2BAE-4A60-8E9F-0F469D466605}" srcId="{6DC657CF-9482-4D79-B02D-82D3829754BA}" destId="{314EE137-C309-464A-9B62-F99566CF4F96}" srcOrd="4" destOrd="0" parTransId="{D7D38664-99DA-4EC1-B58C-BBB58E9FF70C}" sibTransId="{1CCDA34F-4113-4AA2-AB38-594F5A4460FE}"/>
    <dgm:cxn modelId="{F40F7596-163B-435B-ACE5-B64B7F5C9E00}" type="presOf" srcId="{70D3F12D-45FB-4C02-B130-FBD514F4F03F}" destId="{1F999033-A3FB-4ED7-B5D9-71A6250A0C1C}" srcOrd="0" destOrd="0" presId="urn:microsoft.com/office/officeart/2005/8/layout/chevron2"/>
    <dgm:cxn modelId="{7414011A-7230-405B-A6A4-41B169135676}" srcId="{7DEA45F6-BCBD-435B-850D-DB3058CF8B2F}" destId="{C4E559D1-5C01-41B6-BEC6-E454C11E31B9}" srcOrd="0" destOrd="0" parTransId="{D4ABE428-EB11-403E-9F8D-93326E602803}" sibTransId="{F9FE9115-FFFF-4BD5-A8E4-400E8BEB824D}"/>
    <dgm:cxn modelId="{35F49239-5D01-430C-9D96-A5B9E447348A}" type="presOf" srcId="{7DEA45F6-BCBD-435B-850D-DB3058CF8B2F}" destId="{9A392540-1A3E-489F-B873-90EEC6D20CD3}" srcOrd="0" destOrd="0" presId="urn:microsoft.com/office/officeart/2005/8/layout/chevron2"/>
    <dgm:cxn modelId="{8BC7D92B-4A9E-4EE4-9CAD-3C06E337F0A6}" srcId="{7DEA45F6-BCBD-435B-850D-DB3058CF8B2F}" destId="{E11353A3-464C-449C-9BFB-0B89A5F1B6DC}" srcOrd="1" destOrd="0" parTransId="{45955DB9-B007-4BC2-80C6-59F0FD7F0CE6}" sibTransId="{E580171B-8436-4414-A67D-2D6D56F2E974}"/>
    <dgm:cxn modelId="{0D656012-E3F3-4248-8E1F-F78D3BB6EA55}" srcId="{75CBF911-06F0-451B-AAC6-D157276A3EE9}" destId="{4D4A1BE9-5384-4D18-B9DB-4B6927C61D20}" srcOrd="0" destOrd="0" parTransId="{67EEE6B4-3C63-4B87-9DE6-38F9CDCFB667}" sibTransId="{8ED49B3C-41BB-4280-93C6-0D21B49611B7}"/>
    <dgm:cxn modelId="{54700616-D5C4-434D-8CA8-16627CA05A11}" type="presOf" srcId="{A852D81E-69FE-4224-9403-FCC8F96996F8}" destId="{ADC7CAE7-82DC-43BB-8427-1F609752E8AA}" srcOrd="0" destOrd="1" presId="urn:microsoft.com/office/officeart/2005/8/layout/chevron2"/>
    <dgm:cxn modelId="{BE236E98-2781-49C8-B774-ADC03AC7787B}" srcId="{314EE137-C309-464A-9B62-F99566CF4F96}" destId="{7C827BA6-6074-4389-82BB-7DB6AAAAFBC5}" srcOrd="0" destOrd="0" parTransId="{8E97E028-6838-4A2D-9DAA-8501189657E2}" sibTransId="{ECE42C71-A235-4D0C-9F51-7E6157103F06}"/>
    <dgm:cxn modelId="{5EB40D89-74AC-4D14-8FD2-A8626083B935}" type="presOf" srcId="{314EE137-C309-464A-9B62-F99566CF4F96}" destId="{0B8FC614-8268-4924-9339-C3DED098A2DB}" srcOrd="0" destOrd="0" presId="urn:microsoft.com/office/officeart/2005/8/layout/chevron2"/>
    <dgm:cxn modelId="{7E23BBAA-D657-44EC-AB85-4FB59AC37B80}" srcId="{58CE0E18-856C-4009-96D1-B535233E4110}" destId="{BCBCE8B8-B059-4597-9369-665AC60E6F79}" srcOrd="0" destOrd="0" parTransId="{39E1325B-B5B5-421C-90D0-86BF030332F9}" sibTransId="{AA8E5A6C-1D70-4CD3-8B9E-09DA64AC45A4}"/>
    <dgm:cxn modelId="{7E2CE283-ADD9-4235-86E8-A338A6172CF1}" type="presOf" srcId="{C4E559D1-5C01-41B6-BEC6-E454C11E31B9}" destId="{5824ABF7-5B89-4182-A7D1-CF93DF0B7BFF}" srcOrd="0" destOrd="0" presId="urn:microsoft.com/office/officeart/2005/8/layout/chevron2"/>
    <dgm:cxn modelId="{3EEC5544-A1E5-46C9-A3D9-246AB54D0079}" type="presOf" srcId="{75CBF911-06F0-451B-AAC6-D157276A3EE9}" destId="{6DFE3107-258C-41FA-B8B5-31940C8FA60C}" srcOrd="0" destOrd="0" presId="urn:microsoft.com/office/officeart/2005/8/layout/chevron2"/>
    <dgm:cxn modelId="{D4119DE6-F8CC-4A99-ACDB-2A673B375943}" srcId="{70D3F12D-45FB-4C02-B130-FBD514F4F03F}" destId="{9B0E103B-2155-446B-8092-557FDCB10D54}" srcOrd="0" destOrd="0" parTransId="{08666220-F466-4E2E-93C7-2F361823B4B4}" sibTransId="{2893E30D-28C5-4B8D-BABD-8B1040450DBD}"/>
    <dgm:cxn modelId="{BC602A1A-5700-43D4-AF95-032BA29381BB}" type="presOf" srcId="{E11353A3-464C-449C-9BFB-0B89A5F1B6DC}" destId="{5824ABF7-5B89-4182-A7D1-CF93DF0B7BFF}" srcOrd="0" destOrd="1" presId="urn:microsoft.com/office/officeart/2005/8/layout/chevron2"/>
    <dgm:cxn modelId="{4F1773A7-C017-4208-A1A0-CBD28AEEDEC5}" type="presOf" srcId="{6DC657CF-9482-4D79-B02D-82D3829754BA}" destId="{C5DB02CA-3D47-44B7-9B68-45E364060312}" srcOrd="0" destOrd="0" presId="urn:microsoft.com/office/officeart/2005/8/layout/chevron2"/>
    <dgm:cxn modelId="{2C711F44-A6AC-405E-B83A-7AD61FD3F46D}" srcId="{6DC657CF-9482-4D79-B02D-82D3829754BA}" destId="{70D3F12D-45FB-4C02-B130-FBD514F4F03F}" srcOrd="1" destOrd="0" parTransId="{9FA3F04D-A35C-46C0-ADE1-5873C79A661A}" sibTransId="{3A70BA49-5B8F-4246-B14C-052FF03868C3}"/>
    <dgm:cxn modelId="{16048492-7174-4DBD-BEB8-90579BBDE1B9}" type="presOf" srcId="{BCBCE8B8-B059-4597-9369-665AC60E6F79}" destId="{ADC7CAE7-82DC-43BB-8427-1F609752E8AA}" srcOrd="0" destOrd="0" presId="urn:microsoft.com/office/officeart/2005/8/layout/chevron2"/>
    <dgm:cxn modelId="{07C91133-211E-4814-BFDD-FB1222E6ED9F}" type="presOf" srcId="{9B0E103B-2155-446B-8092-557FDCB10D54}" destId="{E15D1427-47AF-4F8F-9419-9699128743F9}" srcOrd="0" destOrd="0" presId="urn:microsoft.com/office/officeart/2005/8/layout/chevron2"/>
    <dgm:cxn modelId="{6B912114-3BCA-431E-AB7D-BEAD778C0E94}" type="presParOf" srcId="{C5DB02CA-3D47-44B7-9B68-45E364060312}" destId="{FDE752CE-2FC3-4C55-843B-4E64479837D9}" srcOrd="0" destOrd="0" presId="urn:microsoft.com/office/officeart/2005/8/layout/chevron2"/>
    <dgm:cxn modelId="{6357CB12-4AB3-47A4-B332-9C41C1E4CB96}" type="presParOf" srcId="{FDE752CE-2FC3-4C55-843B-4E64479837D9}" destId="{6DFE3107-258C-41FA-B8B5-31940C8FA60C}" srcOrd="0" destOrd="0" presId="urn:microsoft.com/office/officeart/2005/8/layout/chevron2"/>
    <dgm:cxn modelId="{BAC97E73-ED8E-4E2F-A920-AFCF3FEEA192}" type="presParOf" srcId="{FDE752CE-2FC3-4C55-843B-4E64479837D9}" destId="{EC1A8DC1-7670-4A53-9136-BF1CBC255DDE}" srcOrd="1" destOrd="0" presId="urn:microsoft.com/office/officeart/2005/8/layout/chevron2"/>
    <dgm:cxn modelId="{D5204ED9-6F8A-42F3-A6BA-CB460E27734E}" type="presParOf" srcId="{C5DB02CA-3D47-44B7-9B68-45E364060312}" destId="{723F104A-58DF-4615-A1A5-74896935D599}" srcOrd="1" destOrd="0" presId="urn:microsoft.com/office/officeart/2005/8/layout/chevron2"/>
    <dgm:cxn modelId="{373736EB-9B23-416B-8918-2A7448EF27E7}" type="presParOf" srcId="{C5DB02CA-3D47-44B7-9B68-45E364060312}" destId="{663CA323-7134-4419-BC9C-34C9B8C89C7B}" srcOrd="2" destOrd="0" presId="urn:microsoft.com/office/officeart/2005/8/layout/chevron2"/>
    <dgm:cxn modelId="{FE2F4A30-A169-434D-AC8C-7CADF7FCF39E}" type="presParOf" srcId="{663CA323-7134-4419-BC9C-34C9B8C89C7B}" destId="{1F999033-A3FB-4ED7-B5D9-71A6250A0C1C}" srcOrd="0" destOrd="0" presId="urn:microsoft.com/office/officeart/2005/8/layout/chevron2"/>
    <dgm:cxn modelId="{D4EFE0D3-475F-4F50-82BC-9D88DD0DC8CE}" type="presParOf" srcId="{663CA323-7134-4419-BC9C-34C9B8C89C7B}" destId="{E15D1427-47AF-4F8F-9419-9699128743F9}" srcOrd="1" destOrd="0" presId="urn:microsoft.com/office/officeart/2005/8/layout/chevron2"/>
    <dgm:cxn modelId="{CABFC340-C701-4E34-AA26-557D856C60A6}" type="presParOf" srcId="{C5DB02CA-3D47-44B7-9B68-45E364060312}" destId="{4D41AEE7-EB27-488F-BA2F-B5B181D5599A}" srcOrd="3" destOrd="0" presId="urn:microsoft.com/office/officeart/2005/8/layout/chevron2"/>
    <dgm:cxn modelId="{7F9AA582-C2CE-4B65-B414-BCA52D09F039}" type="presParOf" srcId="{C5DB02CA-3D47-44B7-9B68-45E364060312}" destId="{B0514861-4CE0-4DA3-A08D-81342F74F1B9}" srcOrd="4" destOrd="0" presId="urn:microsoft.com/office/officeart/2005/8/layout/chevron2"/>
    <dgm:cxn modelId="{E89DB5CA-4C3D-492B-9E8C-9A320F72584F}" type="presParOf" srcId="{B0514861-4CE0-4DA3-A08D-81342F74F1B9}" destId="{9A392540-1A3E-489F-B873-90EEC6D20CD3}" srcOrd="0" destOrd="0" presId="urn:microsoft.com/office/officeart/2005/8/layout/chevron2"/>
    <dgm:cxn modelId="{AC7A70F3-F751-40B3-88F5-5618A81025F2}" type="presParOf" srcId="{B0514861-4CE0-4DA3-A08D-81342F74F1B9}" destId="{5824ABF7-5B89-4182-A7D1-CF93DF0B7BFF}" srcOrd="1" destOrd="0" presId="urn:microsoft.com/office/officeart/2005/8/layout/chevron2"/>
    <dgm:cxn modelId="{BA471D0A-5416-41DB-8FB2-8638BE151ACE}" type="presParOf" srcId="{C5DB02CA-3D47-44B7-9B68-45E364060312}" destId="{48F43FD8-07D0-4E02-9577-343A6609A79C}" srcOrd="5" destOrd="0" presId="urn:microsoft.com/office/officeart/2005/8/layout/chevron2"/>
    <dgm:cxn modelId="{6B462511-D467-4C08-818B-37403818B38D}" type="presParOf" srcId="{C5DB02CA-3D47-44B7-9B68-45E364060312}" destId="{071D1540-37E6-495C-B0F1-0849636791AF}" srcOrd="6" destOrd="0" presId="urn:microsoft.com/office/officeart/2005/8/layout/chevron2"/>
    <dgm:cxn modelId="{19523B9B-14DA-45DB-A536-00C8FC4E0C28}" type="presParOf" srcId="{071D1540-37E6-495C-B0F1-0849636791AF}" destId="{411F6791-85F9-4151-B659-47FDC4EA3A48}" srcOrd="0" destOrd="0" presId="urn:microsoft.com/office/officeart/2005/8/layout/chevron2"/>
    <dgm:cxn modelId="{BF3473CC-FA61-4EDA-99A9-E01113200250}" type="presParOf" srcId="{071D1540-37E6-495C-B0F1-0849636791AF}" destId="{ADC7CAE7-82DC-43BB-8427-1F609752E8AA}" srcOrd="1" destOrd="0" presId="urn:microsoft.com/office/officeart/2005/8/layout/chevron2"/>
    <dgm:cxn modelId="{1F09CDEC-AD7F-4839-9E09-E6269DA0755E}" type="presParOf" srcId="{C5DB02CA-3D47-44B7-9B68-45E364060312}" destId="{F68B5C0E-E460-4CEF-9FD9-DA03EE0DCF7C}" srcOrd="7" destOrd="0" presId="urn:microsoft.com/office/officeart/2005/8/layout/chevron2"/>
    <dgm:cxn modelId="{F7C5A27C-120B-4532-8E8F-C7027CB92A48}" type="presParOf" srcId="{C5DB02CA-3D47-44B7-9B68-45E364060312}" destId="{77B35D88-B409-4809-B901-484D8E8C39D2}" srcOrd="8" destOrd="0" presId="urn:microsoft.com/office/officeart/2005/8/layout/chevron2"/>
    <dgm:cxn modelId="{7C7EB02E-E0EB-41B6-9A14-AC5E757C81EF}" type="presParOf" srcId="{77B35D88-B409-4809-B901-484D8E8C39D2}" destId="{0B8FC614-8268-4924-9339-C3DED098A2DB}" srcOrd="0" destOrd="0" presId="urn:microsoft.com/office/officeart/2005/8/layout/chevron2"/>
    <dgm:cxn modelId="{223A3D69-F7EB-4125-B6E1-C46178685ABC}" type="presParOf" srcId="{77B35D88-B409-4809-B901-484D8E8C39D2}" destId="{948869C7-4402-4E21-B952-FFCDA50822D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DC657CF-9482-4D79-B02D-82D3829754B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h-TH"/>
        </a:p>
      </dgm:t>
    </dgm:pt>
    <dgm:pt modelId="{75CBF911-06F0-451B-AAC6-D157276A3EE9}">
      <dgm:prSet phldrT="[ข้อความ]" custT="1"/>
      <dgm:spPr/>
      <dgm:t>
        <a:bodyPr/>
        <a:lstStyle/>
        <a:p>
          <a:r>
            <a:rPr lang="th-TH" sz="2400" dirty="0" smtClean="0">
              <a:latin typeface="TH SarabunPSK" panose="020B0500040200020003" pitchFamily="34" charset="-34"/>
              <a:cs typeface="+mj-cs"/>
            </a:rPr>
            <a:t>1</a:t>
          </a:r>
          <a:endParaRPr lang="th-TH" sz="2400" dirty="0">
            <a:latin typeface="TH SarabunPSK" panose="020B0500040200020003" pitchFamily="34" charset="-34"/>
            <a:cs typeface="+mj-cs"/>
          </a:endParaRPr>
        </a:p>
      </dgm:t>
    </dgm:pt>
    <dgm:pt modelId="{3EC972F1-E030-42E5-A577-A027CA4FDECB}" type="parTrans" cxnId="{30279B12-0703-4205-9395-CD95EFB9A8EA}">
      <dgm:prSet/>
      <dgm:spPr/>
      <dgm:t>
        <a:bodyPr/>
        <a:lstStyle/>
        <a:p>
          <a:endParaRPr lang="th-TH" sz="2400">
            <a:latin typeface="TH SarabunPSK" panose="020B0500040200020003" pitchFamily="34" charset="-34"/>
            <a:cs typeface="+mj-cs"/>
          </a:endParaRPr>
        </a:p>
      </dgm:t>
    </dgm:pt>
    <dgm:pt modelId="{963435E4-A373-4D24-8522-7755BF792067}" type="sibTrans" cxnId="{30279B12-0703-4205-9395-CD95EFB9A8EA}">
      <dgm:prSet/>
      <dgm:spPr/>
      <dgm:t>
        <a:bodyPr/>
        <a:lstStyle/>
        <a:p>
          <a:endParaRPr lang="th-TH" sz="2400">
            <a:latin typeface="TH SarabunPSK" panose="020B0500040200020003" pitchFamily="34" charset="-34"/>
            <a:cs typeface="+mj-cs"/>
          </a:endParaRPr>
        </a:p>
      </dgm:t>
    </dgm:pt>
    <dgm:pt modelId="{4D4A1BE9-5384-4D18-B9DB-4B6927C61D20}">
      <dgm:prSet phldrT="[ข้อความ]" custT="1"/>
      <dgm:spPr/>
      <dgm:t>
        <a:bodyPr/>
        <a:lstStyle/>
        <a:p>
          <a:r>
            <a:rPr lang="th-TH" sz="2400" dirty="0" smtClean="0">
              <a:latin typeface="TH SarabunPSK" panose="020B0500040200020003" pitchFamily="34" charset="-34"/>
              <a:cs typeface="+mj-cs"/>
            </a:rPr>
            <a:t>เสนอแนะแนวทางในการปรับปรุงและแก้ไขปัญหาการจัดซื้อจัดจ้างและการบริหารพัสดุภาครัฐ</a:t>
          </a:r>
          <a:endParaRPr lang="th-TH" sz="2400" dirty="0">
            <a:latin typeface="TH SarabunPSK" panose="020B0500040200020003" pitchFamily="34" charset="-34"/>
            <a:cs typeface="+mj-cs"/>
          </a:endParaRPr>
        </a:p>
      </dgm:t>
    </dgm:pt>
    <dgm:pt modelId="{67EEE6B4-3C63-4B87-9DE6-38F9CDCFB667}" type="parTrans" cxnId="{0D656012-E3F3-4248-8E1F-F78D3BB6EA55}">
      <dgm:prSet/>
      <dgm:spPr/>
      <dgm:t>
        <a:bodyPr/>
        <a:lstStyle/>
        <a:p>
          <a:endParaRPr lang="th-TH" sz="2400">
            <a:latin typeface="TH SarabunPSK" panose="020B0500040200020003" pitchFamily="34" charset="-34"/>
            <a:cs typeface="+mj-cs"/>
          </a:endParaRPr>
        </a:p>
      </dgm:t>
    </dgm:pt>
    <dgm:pt modelId="{8ED49B3C-41BB-4280-93C6-0D21B49611B7}" type="sibTrans" cxnId="{0D656012-E3F3-4248-8E1F-F78D3BB6EA55}">
      <dgm:prSet/>
      <dgm:spPr/>
      <dgm:t>
        <a:bodyPr/>
        <a:lstStyle/>
        <a:p>
          <a:endParaRPr lang="th-TH" sz="2400">
            <a:latin typeface="TH SarabunPSK" panose="020B0500040200020003" pitchFamily="34" charset="-34"/>
            <a:cs typeface="+mj-cs"/>
          </a:endParaRPr>
        </a:p>
      </dgm:t>
    </dgm:pt>
    <dgm:pt modelId="{70D3F12D-45FB-4C02-B130-FBD514F4F03F}">
      <dgm:prSet phldrT="[ข้อความ]" custT="1"/>
      <dgm:spPr/>
      <dgm:t>
        <a:bodyPr/>
        <a:lstStyle/>
        <a:p>
          <a:r>
            <a:rPr lang="th-TH" sz="2400" dirty="0" smtClean="0">
              <a:latin typeface="TH SarabunPSK" panose="020B0500040200020003" pitchFamily="34" charset="-34"/>
              <a:cs typeface="+mj-cs"/>
            </a:rPr>
            <a:t>2</a:t>
          </a:r>
          <a:endParaRPr lang="th-TH" sz="2400" dirty="0">
            <a:latin typeface="TH SarabunPSK" panose="020B0500040200020003" pitchFamily="34" charset="-34"/>
            <a:cs typeface="+mj-cs"/>
          </a:endParaRPr>
        </a:p>
      </dgm:t>
    </dgm:pt>
    <dgm:pt modelId="{9FA3F04D-A35C-46C0-ADE1-5873C79A661A}" type="parTrans" cxnId="{2C711F44-A6AC-405E-B83A-7AD61FD3F46D}">
      <dgm:prSet/>
      <dgm:spPr/>
      <dgm:t>
        <a:bodyPr/>
        <a:lstStyle/>
        <a:p>
          <a:endParaRPr lang="th-TH" sz="2400">
            <a:latin typeface="TH SarabunPSK" panose="020B0500040200020003" pitchFamily="34" charset="-34"/>
            <a:cs typeface="+mj-cs"/>
          </a:endParaRPr>
        </a:p>
      </dgm:t>
    </dgm:pt>
    <dgm:pt modelId="{3A70BA49-5B8F-4246-B14C-052FF03868C3}" type="sibTrans" cxnId="{2C711F44-A6AC-405E-B83A-7AD61FD3F46D}">
      <dgm:prSet/>
      <dgm:spPr/>
      <dgm:t>
        <a:bodyPr/>
        <a:lstStyle/>
        <a:p>
          <a:endParaRPr lang="th-TH" sz="2400">
            <a:latin typeface="TH SarabunPSK" panose="020B0500040200020003" pitchFamily="34" charset="-34"/>
            <a:cs typeface="+mj-cs"/>
          </a:endParaRPr>
        </a:p>
      </dgm:t>
    </dgm:pt>
    <dgm:pt modelId="{9B0E103B-2155-446B-8092-557FDCB10D54}">
      <dgm:prSet phldrT="[ข้อความ]" custT="1"/>
      <dgm:spPr/>
      <dgm:t>
        <a:bodyPr/>
        <a:lstStyle/>
        <a:p>
          <a:r>
            <a:rPr lang="th-TH" sz="2400" dirty="0" smtClean="0">
              <a:latin typeface="TH SarabunPSK" panose="020B0500040200020003" pitchFamily="34" charset="-34"/>
              <a:cs typeface="+mj-cs"/>
            </a:rPr>
            <a:t>วินิจฉัยปัญหาข้อหารือ อนุมัติยกเว้น หรือผ่อนผัน</a:t>
          </a:r>
          <a:endParaRPr lang="th-TH" sz="2400" dirty="0">
            <a:latin typeface="TH SarabunPSK" panose="020B0500040200020003" pitchFamily="34" charset="-34"/>
            <a:cs typeface="+mj-cs"/>
          </a:endParaRPr>
        </a:p>
      </dgm:t>
    </dgm:pt>
    <dgm:pt modelId="{08666220-F466-4E2E-93C7-2F361823B4B4}" type="parTrans" cxnId="{D4119DE6-F8CC-4A99-ACDB-2A673B375943}">
      <dgm:prSet/>
      <dgm:spPr/>
      <dgm:t>
        <a:bodyPr/>
        <a:lstStyle/>
        <a:p>
          <a:endParaRPr lang="th-TH" sz="2400">
            <a:latin typeface="TH SarabunPSK" panose="020B0500040200020003" pitchFamily="34" charset="-34"/>
            <a:cs typeface="+mj-cs"/>
          </a:endParaRPr>
        </a:p>
      </dgm:t>
    </dgm:pt>
    <dgm:pt modelId="{2893E30D-28C5-4B8D-BABD-8B1040450DBD}" type="sibTrans" cxnId="{D4119DE6-F8CC-4A99-ACDB-2A673B375943}">
      <dgm:prSet/>
      <dgm:spPr/>
      <dgm:t>
        <a:bodyPr/>
        <a:lstStyle/>
        <a:p>
          <a:endParaRPr lang="th-TH" sz="2400">
            <a:latin typeface="TH SarabunPSK" panose="020B0500040200020003" pitchFamily="34" charset="-34"/>
            <a:cs typeface="+mj-cs"/>
          </a:endParaRPr>
        </a:p>
      </dgm:t>
    </dgm:pt>
    <dgm:pt modelId="{7DEA45F6-BCBD-435B-850D-DB3058CF8B2F}">
      <dgm:prSet phldrT="[ข้อความ]" custT="1"/>
      <dgm:spPr/>
      <dgm:t>
        <a:bodyPr/>
        <a:lstStyle/>
        <a:p>
          <a:r>
            <a:rPr lang="th-TH" sz="2400" dirty="0" smtClean="0">
              <a:latin typeface="TH SarabunPSK" panose="020B0500040200020003" pitchFamily="34" charset="-34"/>
              <a:cs typeface="+mj-cs"/>
            </a:rPr>
            <a:t>3</a:t>
          </a:r>
          <a:endParaRPr lang="th-TH" sz="2400" dirty="0">
            <a:latin typeface="TH SarabunPSK" panose="020B0500040200020003" pitchFamily="34" charset="-34"/>
            <a:cs typeface="+mj-cs"/>
          </a:endParaRPr>
        </a:p>
      </dgm:t>
    </dgm:pt>
    <dgm:pt modelId="{EBFEF569-A745-43E3-816E-E6056C3107F4}" type="parTrans" cxnId="{E4111140-22C9-4C24-AD8C-BAC04B3EEE34}">
      <dgm:prSet/>
      <dgm:spPr/>
      <dgm:t>
        <a:bodyPr/>
        <a:lstStyle/>
        <a:p>
          <a:endParaRPr lang="th-TH" sz="2400">
            <a:latin typeface="TH SarabunPSK" panose="020B0500040200020003" pitchFamily="34" charset="-34"/>
            <a:cs typeface="+mj-cs"/>
          </a:endParaRPr>
        </a:p>
      </dgm:t>
    </dgm:pt>
    <dgm:pt modelId="{54C59ACE-9AC1-40EE-9E84-B5E5BE4D4569}" type="sibTrans" cxnId="{E4111140-22C9-4C24-AD8C-BAC04B3EEE34}">
      <dgm:prSet/>
      <dgm:spPr/>
      <dgm:t>
        <a:bodyPr/>
        <a:lstStyle/>
        <a:p>
          <a:endParaRPr lang="th-TH" sz="2400">
            <a:latin typeface="TH SarabunPSK" panose="020B0500040200020003" pitchFamily="34" charset="-34"/>
            <a:cs typeface="+mj-cs"/>
          </a:endParaRPr>
        </a:p>
      </dgm:t>
    </dgm:pt>
    <dgm:pt modelId="{58CE0E18-856C-4009-96D1-B535233E4110}">
      <dgm:prSet phldrT="[ข้อความ]" custT="1"/>
      <dgm:spPr/>
      <dgm:t>
        <a:bodyPr/>
        <a:lstStyle/>
        <a:p>
          <a:r>
            <a:rPr lang="th-TH" sz="2400" dirty="0" smtClean="0">
              <a:latin typeface="TH SarabunPSK" panose="020B0500040200020003" pitchFamily="34" charset="-34"/>
              <a:cs typeface="+mj-cs"/>
            </a:rPr>
            <a:t>4</a:t>
          </a:r>
          <a:endParaRPr lang="th-TH" sz="2400" dirty="0">
            <a:latin typeface="TH SarabunPSK" panose="020B0500040200020003" pitchFamily="34" charset="-34"/>
            <a:cs typeface="+mj-cs"/>
          </a:endParaRPr>
        </a:p>
      </dgm:t>
    </dgm:pt>
    <dgm:pt modelId="{B7469467-892F-4BD2-9B6C-A4D7CEEC7607}" type="parTrans" cxnId="{3EEFB25F-6914-43AE-8C99-D2BFB7713959}">
      <dgm:prSet/>
      <dgm:spPr/>
      <dgm:t>
        <a:bodyPr/>
        <a:lstStyle/>
        <a:p>
          <a:endParaRPr lang="th-TH" sz="2400">
            <a:latin typeface="TH SarabunPSK" panose="020B0500040200020003" pitchFamily="34" charset="-34"/>
            <a:cs typeface="+mj-cs"/>
          </a:endParaRPr>
        </a:p>
      </dgm:t>
    </dgm:pt>
    <dgm:pt modelId="{033BCF17-373E-4460-A5EC-07A1334C2BFB}" type="sibTrans" cxnId="{3EEFB25F-6914-43AE-8C99-D2BFB7713959}">
      <dgm:prSet/>
      <dgm:spPr/>
      <dgm:t>
        <a:bodyPr/>
        <a:lstStyle/>
        <a:p>
          <a:endParaRPr lang="th-TH" sz="2400">
            <a:latin typeface="TH SarabunPSK" panose="020B0500040200020003" pitchFamily="34" charset="-34"/>
            <a:cs typeface="+mj-cs"/>
          </a:endParaRPr>
        </a:p>
      </dgm:t>
    </dgm:pt>
    <dgm:pt modelId="{C4E559D1-5C01-41B6-BEC6-E454C11E31B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sz="2400" dirty="0" smtClean="0">
              <a:latin typeface="TH SarabunPSK" panose="020B0500040200020003" pitchFamily="34" charset="-34"/>
              <a:cs typeface="+mj-cs"/>
            </a:rPr>
            <a:t>   เสนอความเห็นต่อปลัดกระทรวงการคลังในการพิจารณาสั่งให้ผู้ยื่นข้อเสนอหรือคู่สัญญาเป็นผู้ทิ้งงาน การแจ้งเวียนรายชื่อผู้ทิ้งงานและการเพิกถอนรายชื่อผู้ทิ้งงาน</a:t>
          </a:r>
        </a:p>
        <a:p>
          <a:pPr marL="228600" indent="0" defTabSz="933450">
            <a:lnSpc>
              <a:spcPct val="90000"/>
            </a:lnSpc>
            <a:spcBef>
              <a:spcPct val="0"/>
            </a:spcBef>
            <a:spcAft>
              <a:spcPct val="15000"/>
            </a:spcAft>
            <a:buNone/>
          </a:pPr>
          <a:endParaRPr lang="th-TH" sz="2400" dirty="0">
            <a:latin typeface="TH SarabunPSK" panose="020B0500040200020003" pitchFamily="34" charset="-34"/>
            <a:cs typeface="+mj-cs"/>
          </a:endParaRPr>
        </a:p>
      </dgm:t>
    </dgm:pt>
    <dgm:pt modelId="{D4ABE428-EB11-403E-9F8D-93326E602803}" type="parTrans" cxnId="{7414011A-7230-405B-A6A4-41B169135676}">
      <dgm:prSet/>
      <dgm:spPr/>
      <dgm:t>
        <a:bodyPr/>
        <a:lstStyle/>
        <a:p>
          <a:endParaRPr lang="th-TH" sz="2400">
            <a:latin typeface="TH SarabunPSK" panose="020B0500040200020003" pitchFamily="34" charset="-34"/>
            <a:cs typeface="+mj-cs"/>
          </a:endParaRPr>
        </a:p>
      </dgm:t>
    </dgm:pt>
    <dgm:pt modelId="{F9FE9115-FFFF-4BD5-A8E4-400E8BEB824D}" type="sibTrans" cxnId="{7414011A-7230-405B-A6A4-41B169135676}">
      <dgm:prSet/>
      <dgm:spPr/>
      <dgm:t>
        <a:bodyPr/>
        <a:lstStyle/>
        <a:p>
          <a:endParaRPr lang="th-TH" sz="2400">
            <a:latin typeface="TH SarabunPSK" panose="020B0500040200020003" pitchFamily="34" charset="-34"/>
            <a:cs typeface="+mj-cs"/>
          </a:endParaRPr>
        </a:p>
      </dgm:t>
    </dgm:pt>
    <dgm:pt modelId="{A852D81E-69FE-4224-9403-FCC8F96996F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sz="2400" dirty="0" smtClean="0">
              <a:latin typeface="TH SarabunPSK" panose="020B0500040200020003" pitchFamily="34" charset="-34"/>
              <a:cs typeface="+mj-cs"/>
            </a:rPr>
            <a:t>   จัดทำรายงานปัญหาและอุปสรรคในการจัดซื้อจัดจ้างและการบริหารพัสดุ</a:t>
          </a:r>
        </a:p>
        <a:p>
          <a:pPr marL="57150" indent="0" defTabSz="444500">
            <a:lnSpc>
              <a:spcPct val="90000"/>
            </a:lnSpc>
            <a:spcBef>
              <a:spcPct val="0"/>
            </a:spcBef>
            <a:spcAft>
              <a:spcPct val="15000"/>
            </a:spcAft>
            <a:buNone/>
          </a:pPr>
          <a:endParaRPr lang="th-TH" sz="2400" dirty="0">
            <a:latin typeface="TH SarabunPSK" panose="020B0500040200020003" pitchFamily="34" charset="-34"/>
            <a:cs typeface="+mj-cs"/>
          </a:endParaRPr>
        </a:p>
      </dgm:t>
    </dgm:pt>
    <dgm:pt modelId="{EAB16B37-C4D7-45E2-BAA5-3BD0370E8BD1}" type="parTrans" cxnId="{9F65CFF0-993C-492B-BA60-63BFD5309AA7}">
      <dgm:prSet/>
      <dgm:spPr/>
      <dgm:t>
        <a:bodyPr/>
        <a:lstStyle/>
        <a:p>
          <a:endParaRPr lang="th-TH" sz="2400">
            <a:latin typeface="TH SarabunPSK" panose="020B0500040200020003" pitchFamily="34" charset="-34"/>
            <a:cs typeface="+mj-cs"/>
          </a:endParaRPr>
        </a:p>
      </dgm:t>
    </dgm:pt>
    <dgm:pt modelId="{84A4925F-70C9-43CF-907C-FC340A571C2B}" type="sibTrans" cxnId="{9F65CFF0-993C-492B-BA60-63BFD5309AA7}">
      <dgm:prSet/>
      <dgm:spPr/>
      <dgm:t>
        <a:bodyPr/>
        <a:lstStyle/>
        <a:p>
          <a:endParaRPr lang="th-TH" sz="2400">
            <a:latin typeface="TH SarabunPSK" panose="020B0500040200020003" pitchFamily="34" charset="-34"/>
            <a:cs typeface="+mj-cs"/>
          </a:endParaRPr>
        </a:p>
      </dgm:t>
    </dgm:pt>
    <dgm:pt modelId="{0731F9A6-C13C-4A74-8872-DF1B56B0B539}">
      <dgm:prSet custT="1"/>
      <dgm:spPr/>
      <dgm:t>
        <a:bodyPr/>
        <a:lstStyle/>
        <a:p>
          <a:pPr marL="228600" indent="0" defTabSz="933450">
            <a:lnSpc>
              <a:spcPct val="90000"/>
            </a:lnSpc>
            <a:spcBef>
              <a:spcPct val="0"/>
            </a:spcBef>
            <a:spcAft>
              <a:spcPct val="15000"/>
            </a:spcAft>
            <a:buNone/>
          </a:pPr>
          <a:endParaRPr lang="th-TH" sz="2400" dirty="0">
            <a:latin typeface="TH SarabunPSK" panose="020B0500040200020003" pitchFamily="34" charset="-34"/>
            <a:cs typeface="+mj-cs"/>
          </a:endParaRPr>
        </a:p>
      </dgm:t>
    </dgm:pt>
    <dgm:pt modelId="{6D9D1175-AF44-440A-BCE6-3B4FA2754493}" type="parTrans" cxnId="{29CE61AB-794B-4BA2-AD80-5DBDA3C20716}">
      <dgm:prSet/>
      <dgm:spPr/>
      <dgm:t>
        <a:bodyPr/>
        <a:lstStyle/>
        <a:p>
          <a:endParaRPr lang="th-TH"/>
        </a:p>
      </dgm:t>
    </dgm:pt>
    <dgm:pt modelId="{7A7A0056-82C0-4995-9274-5693EDDBF210}" type="sibTrans" cxnId="{29CE61AB-794B-4BA2-AD80-5DBDA3C20716}">
      <dgm:prSet/>
      <dgm:spPr/>
      <dgm:t>
        <a:bodyPr/>
        <a:lstStyle/>
        <a:p>
          <a:endParaRPr lang="th-TH"/>
        </a:p>
      </dgm:t>
    </dgm:pt>
    <dgm:pt modelId="{9FEDDD88-8CB1-4D61-9135-C704035594C3}">
      <dgm:prSet custT="1"/>
      <dgm:spPr/>
      <dgm:t>
        <a:bodyPr/>
        <a:lstStyle/>
        <a:p>
          <a:pPr marL="57150" indent="0" defTabSz="444500">
            <a:lnSpc>
              <a:spcPct val="90000"/>
            </a:lnSpc>
            <a:spcBef>
              <a:spcPct val="0"/>
            </a:spcBef>
            <a:spcAft>
              <a:spcPct val="15000"/>
            </a:spcAft>
            <a:buNone/>
          </a:pPr>
          <a:endParaRPr lang="th-TH" sz="2400" dirty="0">
            <a:latin typeface="TH SarabunPSK" panose="020B0500040200020003" pitchFamily="34" charset="-34"/>
            <a:cs typeface="+mj-cs"/>
          </a:endParaRPr>
        </a:p>
      </dgm:t>
    </dgm:pt>
    <dgm:pt modelId="{29324A9C-DA6F-467F-9948-92595DBFB139}" type="parTrans" cxnId="{C2B7EB9B-8ECD-4D90-B366-05D73CF2285E}">
      <dgm:prSet/>
      <dgm:spPr/>
      <dgm:t>
        <a:bodyPr/>
        <a:lstStyle/>
        <a:p>
          <a:endParaRPr lang="th-TH"/>
        </a:p>
      </dgm:t>
    </dgm:pt>
    <dgm:pt modelId="{2373D91A-58E3-4C1D-80A4-E75C0254258B}" type="sibTrans" cxnId="{C2B7EB9B-8ECD-4D90-B366-05D73CF2285E}">
      <dgm:prSet/>
      <dgm:spPr/>
      <dgm:t>
        <a:bodyPr/>
        <a:lstStyle/>
        <a:p>
          <a:endParaRPr lang="th-TH"/>
        </a:p>
      </dgm:t>
    </dgm:pt>
    <dgm:pt modelId="{C5DB02CA-3D47-44B7-9B68-45E364060312}" type="pres">
      <dgm:prSet presAssocID="{6DC657CF-9482-4D79-B02D-82D3829754BA}" presName="linearFlow" presStyleCnt="0">
        <dgm:presLayoutVars>
          <dgm:dir/>
          <dgm:animLvl val="lvl"/>
          <dgm:resizeHandles val="exact"/>
        </dgm:presLayoutVars>
      </dgm:prSet>
      <dgm:spPr/>
      <dgm:t>
        <a:bodyPr/>
        <a:lstStyle/>
        <a:p>
          <a:endParaRPr lang="th-TH"/>
        </a:p>
      </dgm:t>
    </dgm:pt>
    <dgm:pt modelId="{FDE752CE-2FC3-4C55-843B-4E64479837D9}" type="pres">
      <dgm:prSet presAssocID="{75CBF911-06F0-451B-AAC6-D157276A3EE9}" presName="composite" presStyleCnt="0"/>
      <dgm:spPr/>
    </dgm:pt>
    <dgm:pt modelId="{6DFE3107-258C-41FA-B8B5-31940C8FA60C}" type="pres">
      <dgm:prSet presAssocID="{75CBF911-06F0-451B-AAC6-D157276A3EE9}" presName="parentText" presStyleLbl="alignNode1" presStyleIdx="0" presStyleCnt="4">
        <dgm:presLayoutVars>
          <dgm:chMax val="1"/>
          <dgm:bulletEnabled val="1"/>
        </dgm:presLayoutVars>
      </dgm:prSet>
      <dgm:spPr/>
      <dgm:t>
        <a:bodyPr/>
        <a:lstStyle/>
        <a:p>
          <a:endParaRPr lang="th-TH"/>
        </a:p>
      </dgm:t>
    </dgm:pt>
    <dgm:pt modelId="{EC1A8DC1-7670-4A53-9136-BF1CBC255DDE}" type="pres">
      <dgm:prSet presAssocID="{75CBF911-06F0-451B-AAC6-D157276A3EE9}" presName="descendantText" presStyleLbl="alignAcc1" presStyleIdx="0" presStyleCnt="4">
        <dgm:presLayoutVars>
          <dgm:bulletEnabled val="1"/>
        </dgm:presLayoutVars>
      </dgm:prSet>
      <dgm:spPr/>
      <dgm:t>
        <a:bodyPr/>
        <a:lstStyle/>
        <a:p>
          <a:endParaRPr lang="th-TH"/>
        </a:p>
      </dgm:t>
    </dgm:pt>
    <dgm:pt modelId="{723F104A-58DF-4615-A1A5-74896935D599}" type="pres">
      <dgm:prSet presAssocID="{963435E4-A373-4D24-8522-7755BF792067}" presName="sp" presStyleCnt="0"/>
      <dgm:spPr/>
    </dgm:pt>
    <dgm:pt modelId="{663CA323-7134-4419-BC9C-34C9B8C89C7B}" type="pres">
      <dgm:prSet presAssocID="{70D3F12D-45FB-4C02-B130-FBD514F4F03F}" presName="composite" presStyleCnt="0"/>
      <dgm:spPr/>
    </dgm:pt>
    <dgm:pt modelId="{1F999033-A3FB-4ED7-B5D9-71A6250A0C1C}" type="pres">
      <dgm:prSet presAssocID="{70D3F12D-45FB-4C02-B130-FBD514F4F03F}" presName="parentText" presStyleLbl="alignNode1" presStyleIdx="1" presStyleCnt="4">
        <dgm:presLayoutVars>
          <dgm:chMax val="1"/>
          <dgm:bulletEnabled val="1"/>
        </dgm:presLayoutVars>
      </dgm:prSet>
      <dgm:spPr/>
      <dgm:t>
        <a:bodyPr/>
        <a:lstStyle/>
        <a:p>
          <a:endParaRPr lang="th-TH"/>
        </a:p>
      </dgm:t>
    </dgm:pt>
    <dgm:pt modelId="{E15D1427-47AF-4F8F-9419-9699128743F9}" type="pres">
      <dgm:prSet presAssocID="{70D3F12D-45FB-4C02-B130-FBD514F4F03F}" presName="descendantText" presStyleLbl="alignAcc1" presStyleIdx="1" presStyleCnt="4" custLinFactNeighborX="35" custLinFactNeighborY="-2040">
        <dgm:presLayoutVars>
          <dgm:bulletEnabled val="1"/>
        </dgm:presLayoutVars>
      </dgm:prSet>
      <dgm:spPr/>
      <dgm:t>
        <a:bodyPr/>
        <a:lstStyle/>
        <a:p>
          <a:endParaRPr lang="th-TH"/>
        </a:p>
      </dgm:t>
    </dgm:pt>
    <dgm:pt modelId="{4D41AEE7-EB27-488F-BA2F-B5B181D5599A}" type="pres">
      <dgm:prSet presAssocID="{3A70BA49-5B8F-4246-B14C-052FF03868C3}" presName="sp" presStyleCnt="0"/>
      <dgm:spPr/>
    </dgm:pt>
    <dgm:pt modelId="{B0514861-4CE0-4DA3-A08D-81342F74F1B9}" type="pres">
      <dgm:prSet presAssocID="{7DEA45F6-BCBD-435B-850D-DB3058CF8B2F}" presName="composite" presStyleCnt="0"/>
      <dgm:spPr/>
    </dgm:pt>
    <dgm:pt modelId="{9A392540-1A3E-489F-B873-90EEC6D20CD3}" type="pres">
      <dgm:prSet presAssocID="{7DEA45F6-BCBD-435B-850D-DB3058CF8B2F}" presName="parentText" presStyleLbl="alignNode1" presStyleIdx="2" presStyleCnt="4">
        <dgm:presLayoutVars>
          <dgm:chMax val="1"/>
          <dgm:bulletEnabled val="1"/>
        </dgm:presLayoutVars>
      </dgm:prSet>
      <dgm:spPr/>
      <dgm:t>
        <a:bodyPr/>
        <a:lstStyle/>
        <a:p>
          <a:endParaRPr lang="th-TH"/>
        </a:p>
      </dgm:t>
    </dgm:pt>
    <dgm:pt modelId="{5824ABF7-5B89-4182-A7D1-CF93DF0B7BFF}" type="pres">
      <dgm:prSet presAssocID="{7DEA45F6-BCBD-435B-850D-DB3058CF8B2F}" presName="descendantText" presStyleLbl="alignAcc1" presStyleIdx="2" presStyleCnt="4">
        <dgm:presLayoutVars>
          <dgm:bulletEnabled val="1"/>
        </dgm:presLayoutVars>
      </dgm:prSet>
      <dgm:spPr/>
      <dgm:t>
        <a:bodyPr/>
        <a:lstStyle/>
        <a:p>
          <a:endParaRPr lang="th-TH"/>
        </a:p>
      </dgm:t>
    </dgm:pt>
    <dgm:pt modelId="{48F43FD8-07D0-4E02-9577-343A6609A79C}" type="pres">
      <dgm:prSet presAssocID="{54C59ACE-9AC1-40EE-9E84-B5E5BE4D4569}" presName="sp" presStyleCnt="0"/>
      <dgm:spPr/>
    </dgm:pt>
    <dgm:pt modelId="{071D1540-37E6-495C-B0F1-0849636791AF}" type="pres">
      <dgm:prSet presAssocID="{58CE0E18-856C-4009-96D1-B535233E4110}" presName="composite" presStyleCnt="0"/>
      <dgm:spPr/>
    </dgm:pt>
    <dgm:pt modelId="{411F6791-85F9-4151-B659-47FDC4EA3A48}" type="pres">
      <dgm:prSet presAssocID="{58CE0E18-856C-4009-96D1-B535233E4110}" presName="parentText" presStyleLbl="alignNode1" presStyleIdx="3" presStyleCnt="4">
        <dgm:presLayoutVars>
          <dgm:chMax val="1"/>
          <dgm:bulletEnabled val="1"/>
        </dgm:presLayoutVars>
      </dgm:prSet>
      <dgm:spPr/>
      <dgm:t>
        <a:bodyPr/>
        <a:lstStyle/>
        <a:p>
          <a:endParaRPr lang="th-TH"/>
        </a:p>
      </dgm:t>
    </dgm:pt>
    <dgm:pt modelId="{ADC7CAE7-82DC-43BB-8427-1F609752E8AA}" type="pres">
      <dgm:prSet presAssocID="{58CE0E18-856C-4009-96D1-B535233E4110}" presName="descendantText" presStyleLbl="alignAcc1" presStyleIdx="3" presStyleCnt="4">
        <dgm:presLayoutVars>
          <dgm:bulletEnabled val="1"/>
        </dgm:presLayoutVars>
      </dgm:prSet>
      <dgm:spPr/>
      <dgm:t>
        <a:bodyPr/>
        <a:lstStyle/>
        <a:p>
          <a:endParaRPr lang="th-TH"/>
        </a:p>
      </dgm:t>
    </dgm:pt>
  </dgm:ptLst>
  <dgm:cxnLst>
    <dgm:cxn modelId="{29CE61AB-794B-4BA2-AD80-5DBDA3C20716}" srcId="{7DEA45F6-BCBD-435B-850D-DB3058CF8B2F}" destId="{0731F9A6-C13C-4A74-8872-DF1B56B0B539}" srcOrd="0" destOrd="0" parTransId="{6D9D1175-AF44-440A-BCE6-3B4FA2754493}" sibTransId="{7A7A0056-82C0-4995-9274-5693EDDBF210}"/>
    <dgm:cxn modelId="{3F39D006-23F1-4834-BD77-CAAD7CCAB1BF}" type="presOf" srcId="{58CE0E18-856C-4009-96D1-B535233E4110}" destId="{411F6791-85F9-4151-B659-47FDC4EA3A48}" srcOrd="0" destOrd="0" presId="urn:microsoft.com/office/officeart/2005/8/layout/chevron2"/>
    <dgm:cxn modelId="{6D5F5163-2E98-491E-8FEA-C980F25F7589}" type="presOf" srcId="{70D3F12D-45FB-4C02-B130-FBD514F4F03F}" destId="{1F999033-A3FB-4ED7-B5D9-71A6250A0C1C}" srcOrd="0" destOrd="0" presId="urn:microsoft.com/office/officeart/2005/8/layout/chevron2"/>
    <dgm:cxn modelId="{FABF1B88-8008-403F-9BEA-7B215E0AD737}" type="presOf" srcId="{4D4A1BE9-5384-4D18-B9DB-4B6927C61D20}" destId="{EC1A8DC1-7670-4A53-9136-BF1CBC255DDE}" srcOrd="0" destOrd="0" presId="urn:microsoft.com/office/officeart/2005/8/layout/chevron2"/>
    <dgm:cxn modelId="{D4119DE6-F8CC-4A99-ACDB-2A673B375943}" srcId="{70D3F12D-45FB-4C02-B130-FBD514F4F03F}" destId="{9B0E103B-2155-446B-8092-557FDCB10D54}" srcOrd="0" destOrd="0" parTransId="{08666220-F466-4E2E-93C7-2F361823B4B4}" sibTransId="{2893E30D-28C5-4B8D-BABD-8B1040450DBD}"/>
    <dgm:cxn modelId="{A612D2E2-E0EB-40C7-8D38-E1DB8EAE7501}" type="presOf" srcId="{7DEA45F6-BCBD-435B-850D-DB3058CF8B2F}" destId="{9A392540-1A3E-489F-B873-90EEC6D20CD3}" srcOrd="0" destOrd="0" presId="urn:microsoft.com/office/officeart/2005/8/layout/chevron2"/>
    <dgm:cxn modelId="{57BD6B7D-84A9-49B9-85E6-7361EEE83BB0}" type="presOf" srcId="{C4E559D1-5C01-41B6-BEC6-E454C11E31B9}" destId="{5824ABF7-5B89-4182-A7D1-CF93DF0B7BFF}" srcOrd="0" destOrd="1" presId="urn:microsoft.com/office/officeart/2005/8/layout/chevron2"/>
    <dgm:cxn modelId="{36F4A970-2DC4-4942-9362-157B8E75E395}" type="presOf" srcId="{9B0E103B-2155-446B-8092-557FDCB10D54}" destId="{E15D1427-47AF-4F8F-9419-9699128743F9}" srcOrd="0" destOrd="0" presId="urn:microsoft.com/office/officeart/2005/8/layout/chevron2"/>
    <dgm:cxn modelId="{2C711F44-A6AC-405E-B83A-7AD61FD3F46D}" srcId="{6DC657CF-9482-4D79-B02D-82D3829754BA}" destId="{70D3F12D-45FB-4C02-B130-FBD514F4F03F}" srcOrd="1" destOrd="0" parTransId="{9FA3F04D-A35C-46C0-ADE1-5873C79A661A}" sibTransId="{3A70BA49-5B8F-4246-B14C-052FF03868C3}"/>
    <dgm:cxn modelId="{E4FC2BEB-7B04-4BB9-B1A5-91E9E9DCABC4}" type="presOf" srcId="{9FEDDD88-8CB1-4D61-9135-C704035594C3}" destId="{ADC7CAE7-82DC-43BB-8427-1F609752E8AA}" srcOrd="0" destOrd="0" presId="urn:microsoft.com/office/officeart/2005/8/layout/chevron2"/>
    <dgm:cxn modelId="{39B6DEC1-EC7D-4E6A-8922-33F9288D6C51}" type="presOf" srcId="{A852D81E-69FE-4224-9403-FCC8F96996F8}" destId="{ADC7CAE7-82DC-43BB-8427-1F609752E8AA}" srcOrd="0" destOrd="1" presId="urn:microsoft.com/office/officeart/2005/8/layout/chevron2"/>
    <dgm:cxn modelId="{C2B7EB9B-8ECD-4D90-B366-05D73CF2285E}" srcId="{58CE0E18-856C-4009-96D1-B535233E4110}" destId="{9FEDDD88-8CB1-4D61-9135-C704035594C3}" srcOrd="0" destOrd="0" parTransId="{29324A9C-DA6F-467F-9948-92595DBFB139}" sibTransId="{2373D91A-58E3-4C1D-80A4-E75C0254258B}"/>
    <dgm:cxn modelId="{3EEFB25F-6914-43AE-8C99-D2BFB7713959}" srcId="{6DC657CF-9482-4D79-B02D-82D3829754BA}" destId="{58CE0E18-856C-4009-96D1-B535233E4110}" srcOrd="3" destOrd="0" parTransId="{B7469467-892F-4BD2-9B6C-A4D7CEEC7607}" sibTransId="{033BCF17-373E-4460-A5EC-07A1334C2BFB}"/>
    <dgm:cxn modelId="{9F65CFF0-993C-492B-BA60-63BFD5309AA7}" srcId="{58CE0E18-856C-4009-96D1-B535233E4110}" destId="{A852D81E-69FE-4224-9403-FCC8F96996F8}" srcOrd="1" destOrd="0" parTransId="{EAB16B37-C4D7-45E2-BAA5-3BD0370E8BD1}" sibTransId="{84A4925F-70C9-43CF-907C-FC340A571C2B}"/>
    <dgm:cxn modelId="{6DC42F57-FE4D-4C3F-88EE-44BA4C57D8F9}" type="presOf" srcId="{75CBF911-06F0-451B-AAC6-D157276A3EE9}" destId="{6DFE3107-258C-41FA-B8B5-31940C8FA60C}" srcOrd="0" destOrd="0" presId="urn:microsoft.com/office/officeart/2005/8/layout/chevron2"/>
    <dgm:cxn modelId="{7414011A-7230-405B-A6A4-41B169135676}" srcId="{7DEA45F6-BCBD-435B-850D-DB3058CF8B2F}" destId="{C4E559D1-5C01-41B6-BEC6-E454C11E31B9}" srcOrd="1" destOrd="0" parTransId="{D4ABE428-EB11-403E-9F8D-93326E602803}" sibTransId="{F9FE9115-FFFF-4BD5-A8E4-400E8BEB824D}"/>
    <dgm:cxn modelId="{AE9988E4-0C81-4EB2-9D15-204165E3AD8E}" type="presOf" srcId="{0731F9A6-C13C-4A74-8872-DF1B56B0B539}" destId="{5824ABF7-5B89-4182-A7D1-CF93DF0B7BFF}" srcOrd="0" destOrd="0" presId="urn:microsoft.com/office/officeart/2005/8/layout/chevron2"/>
    <dgm:cxn modelId="{E4111140-22C9-4C24-AD8C-BAC04B3EEE34}" srcId="{6DC657CF-9482-4D79-B02D-82D3829754BA}" destId="{7DEA45F6-BCBD-435B-850D-DB3058CF8B2F}" srcOrd="2" destOrd="0" parTransId="{EBFEF569-A745-43E3-816E-E6056C3107F4}" sibTransId="{54C59ACE-9AC1-40EE-9E84-B5E5BE4D4569}"/>
    <dgm:cxn modelId="{30279B12-0703-4205-9395-CD95EFB9A8EA}" srcId="{6DC657CF-9482-4D79-B02D-82D3829754BA}" destId="{75CBF911-06F0-451B-AAC6-D157276A3EE9}" srcOrd="0" destOrd="0" parTransId="{3EC972F1-E030-42E5-A577-A027CA4FDECB}" sibTransId="{963435E4-A373-4D24-8522-7755BF792067}"/>
    <dgm:cxn modelId="{4F7E28A1-1785-4002-AEC9-656DA45048B4}" type="presOf" srcId="{6DC657CF-9482-4D79-B02D-82D3829754BA}" destId="{C5DB02CA-3D47-44B7-9B68-45E364060312}" srcOrd="0" destOrd="0" presId="urn:microsoft.com/office/officeart/2005/8/layout/chevron2"/>
    <dgm:cxn modelId="{0D656012-E3F3-4248-8E1F-F78D3BB6EA55}" srcId="{75CBF911-06F0-451B-AAC6-D157276A3EE9}" destId="{4D4A1BE9-5384-4D18-B9DB-4B6927C61D20}" srcOrd="0" destOrd="0" parTransId="{67EEE6B4-3C63-4B87-9DE6-38F9CDCFB667}" sibTransId="{8ED49B3C-41BB-4280-93C6-0D21B49611B7}"/>
    <dgm:cxn modelId="{8E837183-28BB-40FE-B913-7F6C32D0758D}" type="presParOf" srcId="{C5DB02CA-3D47-44B7-9B68-45E364060312}" destId="{FDE752CE-2FC3-4C55-843B-4E64479837D9}" srcOrd="0" destOrd="0" presId="urn:microsoft.com/office/officeart/2005/8/layout/chevron2"/>
    <dgm:cxn modelId="{E749C588-B65C-4BA2-86E4-EFA4D5ECD927}" type="presParOf" srcId="{FDE752CE-2FC3-4C55-843B-4E64479837D9}" destId="{6DFE3107-258C-41FA-B8B5-31940C8FA60C}" srcOrd="0" destOrd="0" presId="urn:microsoft.com/office/officeart/2005/8/layout/chevron2"/>
    <dgm:cxn modelId="{EE5E3BF4-EDE7-46D3-A4EB-1E53A0919A17}" type="presParOf" srcId="{FDE752CE-2FC3-4C55-843B-4E64479837D9}" destId="{EC1A8DC1-7670-4A53-9136-BF1CBC255DDE}" srcOrd="1" destOrd="0" presId="urn:microsoft.com/office/officeart/2005/8/layout/chevron2"/>
    <dgm:cxn modelId="{57BCDDF1-F7BD-48CB-89AC-787453B0D2F7}" type="presParOf" srcId="{C5DB02CA-3D47-44B7-9B68-45E364060312}" destId="{723F104A-58DF-4615-A1A5-74896935D599}" srcOrd="1" destOrd="0" presId="urn:microsoft.com/office/officeart/2005/8/layout/chevron2"/>
    <dgm:cxn modelId="{BAA5310C-80C4-4BCC-96C0-1418AB89F759}" type="presParOf" srcId="{C5DB02CA-3D47-44B7-9B68-45E364060312}" destId="{663CA323-7134-4419-BC9C-34C9B8C89C7B}" srcOrd="2" destOrd="0" presId="urn:microsoft.com/office/officeart/2005/8/layout/chevron2"/>
    <dgm:cxn modelId="{2534269E-4B2B-4FC8-9DBC-502D6B753BF9}" type="presParOf" srcId="{663CA323-7134-4419-BC9C-34C9B8C89C7B}" destId="{1F999033-A3FB-4ED7-B5D9-71A6250A0C1C}" srcOrd="0" destOrd="0" presId="urn:microsoft.com/office/officeart/2005/8/layout/chevron2"/>
    <dgm:cxn modelId="{D19C9F1A-77B0-4BE9-BF2F-E6093AC9468B}" type="presParOf" srcId="{663CA323-7134-4419-BC9C-34C9B8C89C7B}" destId="{E15D1427-47AF-4F8F-9419-9699128743F9}" srcOrd="1" destOrd="0" presId="urn:microsoft.com/office/officeart/2005/8/layout/chevron2"/>
    <dgm:cxn modelId="{CC0A326E-9AE8-40A9-A29A-4C4CB9AFADA2}" type="presParOf" srcId="{C5DB02CA-3D47-44B7-9B68-45E364060312}" destId="{4D41AEE7-EB27-488F-BA2F-B5B181D5599A}" srcOrd="3" destOrd="0" presId="urn:microsoft.com/office/officeart/2005/8/layout/chevron2"/>
    <dgm:cxn modelId="{9C5D331B-8249-4BBB-9BAB-1D7B3B11E5A1}" type="presParOf" srcId="{C5DB02CA-3D47-44B7-9B68-45E364060312}" destId="{B0514861-4CE0-4DA3-A08D-81342F74F1B9}" srcOrd="4" destOrd="0" presId="urn:microsoft.com/office/officeart/2005/8/layout/chevron2"/>
    <dgm:cxn modelId="{763F4604-93D0-4CB6-98AB-6700922AC89A}" type="presParOf" srcId="{B0514861-4CE0-4DA3-A08D-81342F74F1B9}" destId="{9A392540-1A3E-489F-B873-90EEC6D20CD3}" srcOrd="0" destOrd="0" presId="urn:microsoft.com/office/officeart/2005/8/layout/chevron2"/>
    <dgm:cxn modelId="{FC722FAD-6A2C-468B-A403-289D6DDB5C04}" type="presParOf" srcId="{B0514861-4CE0-4DA3-A08D-81342F74F1B9}" destId="{5824ABF7-5B89-4182-A7D1-CF93DF0B7BFF}" srcOrd="1" destOrd="0" presId="urn:microsoft.com/office/officeart/2005/8/layout/chevron2"/>
    <dgm:cxn modelId="{29CD9419-9E30-49F6-86D7-EE639B74FAA4}" type="presParOf" srcId="{C5DB02CA-3D47-44B7-9B68-45E364060312}" destId="{48F43FD8-07D0-4E02-9577-343A6609A79C}" srcOrd="5" destOrd="0" presId="urn:microsoft.com/office/officeart/2005/8/layout/chevron2"/>
    <dgm:cxn modelId="{BFA4C115-A6CD-40AC-8098-D53285542E1D}" type="presParOf" srcId="{C5DB02CA-3D47-44B7-9B68-45E364060312}" destId="{071D1540-37E6-495C-B0F1-0849636791AF}" srcOrd="6" destOrd="0" presId="urn:microsoft.com/office/officeart/2005/8/layout/chevron2"/>
    <dgm:cxn modelId="{9F6E94DD-8DEE-4A47-A1FC-5566FA358C37}" type="presParOf" srcId="{071D1540-37E6-495C-B0F1-0849636791AF}" destId="{411F6791-85F9-4151-B659-47FDC4EA3A48}" srcOrd="0" destOrd="0" presId="urn:microsoft.com/office/officeart/2005/8/layout/chevron2"/>
    <dgm:cxn modelId="{43343598-CF33-4DC3-ABBA-5CCBB71A3A62}" type="presParOf" srcId="{071D1540-37E6-495C-B0F1-0849636791AF}" destId="{ADC7CAE7-82DC-43BB-8427-1F609752E8A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DC657CF-9482-4D79-B02D-82D3829754B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h-TH"/>
        </a:p>
      </dgm:t>
    </dgm:pt>
    <dgm:pt modelId="{75CBF911-06F0-451B-AAC6-D157276A3EE9}">
      <dgm:prSet phldrT="[ข้อความ]" custT="1"/>
      <dgm:spPr/>
      <dgm:t>
        <a:bodyPr/>
        <a:lstStyle/>
        <a:p>
          <a:r>
            <a:rPr lang="th-TH" sz="2800" dirty="0" smtClean="0">
              <a:latin typeface="TH SarabunPSK" panose="020B0500040200020003" pitchFamily="34" charset="-34"/>
              <a:cs typeface="+mj-cs"/>
            </a:rPr>
            <a:t>1</a:t>
          </a:r>
          <a:endParaRPr lang="th-TH" sz="2800" dirty="0">
            <a:latin typeface="TH SarabunPSK" panose="020B0500040200020003" pitchFamily="34" charset="-34"/>
            <a:cs typeface="+mj-cs"/>
          </a:endParaRPr>
        </a:p>
      </dgm:t>
    </dgm:pt>
    <dgm:pt modelId="{3EC972F1-E030-42E5-A577-A027CA4FDECB}" type="parTrans" cxnId="{30279B12-0703-4205-9395-CD95EFB9A8EA}">
      <dgm:prSet/>
      <dgm:spPr/>
      <dgm:t>
        <a:bodyPr/>
        <a:lstStyle/>
        <a:p>
          <a:endParaRPr lang="th-TH" sz="2800">
            <a:latin typeface="TH SarabunPSK" panose="020B0500040200020003" pitchFamily="34" charset="-34"/>
            <a:cs typeface="+mj-cs"/>
          </a:endParaRPr>
        </a:p>
      </dgm:t>
    </dgm:pt>
    <dgm:pt modelId="{963435E4-A373-4D24-8522-7755BF792067}" type="sibTrans" cxnId="{30279B12-0703-4205-9395-CD95EFB9A8EA}">
      <dgm:prSet/>
      <dgm:spPr/>
      <dgm:t>
        <a:bodyPr/>
        <a:lstStyle/>
        <a:p>
          <a:endParaRPr lang="th-TH" sz="2800">
            <a:latin typeface="TH SarabunPSK" panose="020B0500040200020003" pitchFamily="34" charset="-34"/>
            <a:cs typeface="+mj-cs"/>
          </a:endParaRPr>
        </a:p>
      </dgm:t>
    </dgm:pt>
    <dgm:pt modelId="{4D4A1BE9-5384-4D18-B9DB-4B6927C61D20}">
      <dgm:prSet phldrT="[ข้อความ]" custT="1"/>
      <dgm:spPr/>
      <dgm:t>
        <a:bodyPr/>
        <a:lstStyle/>
        <a:p>
          <a:r>
            <a:rPr lang="th-TH" sz="2800" dirty="0" smtClean="0">
              <a:latin typeface="TH SarabunPSK" panose="020B0500040200020003" pitchFamily="34" charset="-34"/>
              <a:cs typeface="+mj-cs"/>
            </a:rPr>
            <a:t>กำหนดหลักเกณฑ์และวิธีการกำหนดราคากลาง</a:t>
          </a:r>
          <a:endParaRPr lang="th-TH" sz="2800" dirty="0">
            <a:latin typeface="TH SarabunPSK" panose="020B0500040200020003" pitchFamily="34" charset="-34"/>
            <a:cs typeface="+mj-cs"/>
          </a:endParaRPr>
        </a:p>
      </dgm:t>
    </dgm:pt>
    <dgm:pt modelId="{67EEE6B4-3C63-4B87-9DE6-38F9CDCFB667}" type="parTrans" cxnId="{0D656012-E3F3-4248-8E1F-F78D3BB6EA55}">
      <dgm:prSet/>
      <dgm:spPr/>
      <dgm:t>
        <a:bodyPr/>
        <a:lstStyle/>
        <a:p>
          <a:endParaRPr lang="th-TH" sz="2800">
            <a:latin typeface="TH SarabunPSK" panose="020B0500040200020003" pitchFamily="34" charset="-34"/>
            <a:cs typeface="+mj-cs"/>
          </a:endParaRPr>
        </a:p>
      </dgm:t>
    </dgm:pt>
    <dgm:pt modelId="{8ED49B3C-41BB-4280-93C6-0D21B49611B7}" type="sibTrans" cxnId="{0D656012-E3F3-4248-8E1F-F78D3BB6EA55}">
      <dgm:prSet/>
      <dgm:spPr/>
      <dgm:t>
        <a:bodyPr/>
        <a:lstStyle/>
        <a:p>
          <a:endParaRPr lang="th-TH" sz="2800">
            <a:latin typeface="TH SarabunPSK" panose="020B0500040200020003" pitchFamily="34" charset="-34"/>
            <a:cs typeface="+mj-cs"/>
          </a:endParaRPr>
        </a:p>
      </dgm:t>
    </dgm:pt>
    <dgm:pt modelId="{70D3F12D-45FB-4C02-B130-FBD514F4F03F}">
      <dgm:prSet phldrT="[ข้อความ]" custT="1"/>
      <dgm:spPr/>
      <dgm:t>
        <a:bodyPr/>
        <a:lstStyle/>
        <a:p>
          <a:r>
            <a:rPr lang="th-TH" sz="2800" dirty="0" smtClean="0">
              <a:latin typeface="TH SarabunPSK" panose="020B0500040200020003" pitchFamily="34" charset="-34"/>
              <a:cs typeface="+mj-cs"/>
            </a:rPr>
            <a:t>2</a:t>
          </a:r>
          <a:endParaRPr lang="th-TH" sz="2800" dirty="0">
            <a:latin typeface="TH SarabunPSK" panose="020B0500040200020003" pitchFamily="34" charset="-34"/>
            <a:cs typeface="+mj-cs"/>
          </a:endParaRPr>
        </a:p>
      </dgm:t>
    </dgm:pt>
    <dgm:pt modelId="{9FA3F04D-A35C-46C0-ADE1-5873C79A661A}" type="parTrans" cxnId="{2C711F44-A6AC-405E-B83A-7AD61FD3F46D}">
      <dgm:prSet/>
      <dgm:spPr/>
      <dgm:t>
        <a:bodyPr/>
        <a:lstStyle/>
        <a:p>
          <a:endParaRPr lang="th-TH" sz="2800">
            <a:latin typeface="TH SarabunPSK" panose="020B0500040200020003" pitchFamily="34" charset="-34"/>
            <a:cs typeface="+mj-cs"/>
          </a:endParaRPr>
        </a:p>
      </dgm:t>
    </dgm:pt>
    <dgm:pt modelId="{3A70BA49-5B8F-4246-B14C-052FF03868C3}" type="sibTrans" cxnId="{2C711F44-A6AC-405E-B83A-7AD61FD3F46D}">
      <dgm:prSet/>
      <dgm:spPr/>
      <dgm:t>
        <a:bodyPr/>
        <a:lstStyle/>
        <a:p>
          <a:endParaRPr lang="th-TH" sz="2800">
            <a:latin typeface="TH SarabunPSK" panose="020B0500040200020003" pitchFamily="34" charset="-34"/>
            <a:cs typeface="+mj-cs"/>
          </a:endParaRPr>
        </a:p>
      </dgm:t>
    </dgm:pt>
    <dgm:pt modelId="{9B0E103B-2155-446B-8092-557FDCB10D54}">
      <dgm:prSet phldrT="[ข้อความ]" custT="1"/>
      <dgm:spPr/>
      <dgm:t>
        <a:bodyPr/>
        <a:lstStyle/>
        <a:p>
          <a:r>
            <a:rPr lang="th-TH" sz="2800" dirty="0" smtClean="0">
              <a:latin typeface="TH SarabunPSK" panose="020B0500040200020003" pitchFamily="34" charset="-34"/>
              <a:cs typeface="+mj-cs"/>
            </a:rPr>
            <a:t>ตีความและวินิจฉัยปัญหาข้อหารือ เกี่ยวกับหลักเกณฑ์และวิธีการกำหนดราคากลาง อนุมัติยกเว้น หรือผ่อนผันกรณีไม่ปฏิบัติตามหลักเกณฑ์</a:t>
          </a:r>
          <a:endParaRPr lang="th-TH" sz="2800" dirty="0">
            <a:latin typeface="TH SarabunPSK" panose="020B0500040200020003" pitchFamily="34" charset="-34"/>
            <a:cs typeface="+mj-cs"/>
          </a:endParaRPr>
        </a:p>
      </dgm:t>
    </dgm:pt>
    <dgm:pt modelId="{08666220-F466-4E2E-93C7-2F361823B4B4}" type="parTrans" cxnId="{D4119DE6-F8CC-4A99-ACDB-2A673B375943}">
      <dgm:prSet/>
      <dgm:spPr/>
      <dgm:t>
        <a:bodyPr/>
        <a:lstStyle/>
        <a:p>
          <a:endParaRPr lang="th-TH" sz="2800">
            <a:latin typeface="TH SarabunPSK" panose="020B0500040200020003" pitchFamily="34" charset="-34"/>
            <a:cs typeface="+mj-cs"/>
          </a:endParaRPr>
        </a:p>
      </dgm:t>
    </dgm:pt>
    <dgm:pt modelId="{2893E30D-28C5-4B8D-BABD-8B1040450DBD}" type="sibTrans" cxnId="{D4119DE6-F8CC-4A99-ACDB-2A673B375943}">
      <dgm:prSet/>
      <dgm:spPr/>
      <dgm:t>
        <a:bodyPr/>
        <a:lstStyle/>
        <a:p>
          <a:endParaRPr lang="th-TH" sz="2800">
            <a:latin typeface="TH SarabunPSK" panose="020B0500040200020003" pitchFamily="34" charset="-34"/>
            <a:cs typeface="+mj-cs"/>
          </a:endParaRPr>
        </a:p>
      </dgm:t>
    </dgm:pt>
    <dgm:pt modelId="{7DEA45F6-BCBD-435B-850D-DB3058CF8B2F}">
      <dgm:prSet phldrT="[ข้อความ]" custT="1"/>
      <dgm:spPr/>
      <dgm:t>
        <a:bodyPr/>
        <a:lstStyle/>
        <a:p>
          <a:r>
            <a:rPr lang="th-TH" sz="2800" dirty="0" smtClean="0">
              <a:latin typeface="TH SarabunPSK" panose="020B0500040200020003" pitchFamily="34" charset="-34"/>
              <a:cs typeface="+mj-cs"/>
            </a:rPr>
            <a:t>3</a:t>
          </a:r>
          <a:endParaRPr lang="th-TH" sz="2800" dirty="0">
            <a:latin typeface="TH SarabunPSK" panose="020B0500040200020003" pitchFamily="34" charset="-34"/>
            <a:cs typeface="+mj-cs"/>
          </a:endParaRPr>
        </a:p>
      </dgm:t>
    </dgm:pt>
    <dgm:pt modelId="{EBFEF569-A745-43E3-816E-E6056C3107F4}" type="parTrans" cxnId="{E4111140-22C9-4C24-AD8C-BAC04B3EEE34}">
      <dgm:prSet/>
      <dgm:spPr/>
      <dgm:t>
        <a:bodyPr/>
        <a:lstStyle/>
        <a:p>
          <a:endParaRPr lang="th-TH" sz="2800">
            <a:latin typeface="TH SarabunPSK" panose="020B0500040200020003" pitchFamily="34" charset="-34"/>
            <a:cs typeface="+mj-cs"/>
          </a:endParaRPr>
        </a:p>
      </dgm:t>
    </dgm:pt>
    <dgm:pt modelId="{54C59ACE-9AC1-40EE-9E84-B5E5BE4D4569}" type="sibTrans" cxnId="{E4111140-22C9-4C24-AD8C-BAC04B3EEE34}">
      <dgm:prSet/>
      <dgm:spPr/>
      <dgm:t>
        <a:bodyPr/>
        <a:lstStyle/>
        <a:p>
          <a:endParaRPr lang="th-TH" sz="2800">
            <a:latin typeface="TH SarabunPSK" panose="020B0500040200020003" pitchFamily="34" charset="-34"/>
            <a:cs typeface="+mj-cs"/>
          </a:endParaRPr>
        </a:p>
      </dgm:t>
    </dgm:pt>
    <dgm:pt modelId="{A7F8F81E-29AA-47AB-8FE6-792097F5BB17}">
      <dgm:prSet custT="1"/>
      <dgm:spPr/>
      <dgm:t>
        <a:bodyPr/>
        <a:lstStyle/>
        <a:p>
          <a:r>
            <a:rPr lang="th-TH" sz="2800" dirty="0" smtClean="0">
              <a:latin typeface="TH SarabunPSK" panose="020B0500040200020003" pitchFamily="34" charset="-34"/>
              <a:cs typeface="+mj-cs"/>
            </a:rPr>
            <a:t>กำหนดหลักเกณฑ์ วิธีการ และเงื่อนไขในการขึ้นทะเบียนและการเพิกถอนทะเบียนผู้ประกอบการที่มีคุณสมบัติเข้าร่วมการจัดซื้อจัดจ้างของหน่วยงานของรัฐ</a:t>
          </a:r>
          <a:endParaRPr lang="th-TH" sz="2800" dirty="0">
            <a:latin typeface="TH SarabunPSK" panose="020B0500040200020003" pitchFamily="34" charset="-34"/>
            <a:cs typeface="+mj-cs"/>
          </a:endParaRPr>
        </a:p>
      </dgm:t>
    </dgm:pt>
    <dgm:pt modelId="{22F55806-0BE5-4E3E-9224-B1D827799577}" type="sibTrans" cxnId="{E0B59FEB-EB01-4599-8A8F-787C866B4D26}">
      <dgm:prSet/>
      <dgm:spPr/>
      <dgm:t>
        <a:bodyPr/>
        <a:lstStyle/>
        <a:p>
          <a:endParaRPr lang="th-TH" sz="2800">
            <a:cs typeface="+mj-cs"/>
          </a:endParaRPr>
        </a:p>
      </dgm:t>
    </dgm:pt>
    <dgm:pt modelId="{76C666ED-C897-4746-A236-C0A0D3BEFA95}" type="parTrans" cxnId="{E0B59FEB-EB01-4599-8A8F-787C866B4D26}">
      <dgm:prSet/>
      <dgm:spPr/>
      <dgm:t>
        <a:bodyPr/>
        <a:lstStyle/>
        <a:p>
          <a:endParaRPr lang="th-TH" sz="2800">
            <a:cs typeface="+mj-cs"/>
          </a:endParaRPr>
        </a:p>
      </dgm:t>
    </dgm:pt>
    <dgm:pt modelId="{C5DB02CA-3D47-44B7-9B68-45E364060312}" type="pres">
      <dgm:prSet presAssocID="{6DC657CF-9482-4D79-B02D-82D3829754BA}" presName="linearFlow" presStyleCnt="0">
        <dgm:presLayoutVars>
          <dgm:dir/>
          <dgm:animLvl val="lvl"/>
          <dgm:resizeHandles val="exact"/>
        </dgm:presLayoutVars>
      </dgm:prSet>
      <dgm:spPr/>
      <dgm:t>
        <a:bodyPr/>
        <a:lstStyle/>
        <a:p>
          <a:endParaRPr lang="th-TH"/>
        </a:p>
      </dgm:t>
    </dgm:pt>
    <dgm:pt modelId="{FDE752CE-2FC3-4C55-843B-4E64479837D9}" type="pres">
      <dgm:prSet presAssocID="{75CBF911-06F0-451B-AAC6-D157276A3EE9}" presName="composite" presStyleCnt="0"/>
      <dgm:spPr/>
    </dgm:pt>
    <dgm:pt modelId="{6DFE3107-258C-41FA-B8B5-31940C8FA60C}" type="pres">
      <dgm:prSet presAssocID="{75CBF911-06F0-451B-AAC6-D157276A3EE9}" presName="parentText" presStyleLbl="alignNode1" presStyleIdx="0" presStyleCnt="3">
        <dgm:presLayoutVars>
          <dgm:chMax val="1"/>
          <dgm:bulletEnabled val="1"/>
        </dgm:presLayoutVars>
      </dgm:prSet>
      <dgm:spPr/>
      <dgm:t>
        <a:bodyPr/>
        <a:lstStyle/>
        <a:p>
          <a:endParaRPr lang="th-TH"/>
        </a:p>
      </dgm:t>
    </dgm:pt>
    <dgm:pt modelId="{EC1A8DC1-7670-4A53-9136-BF1CBC255DDE}" type="pres">
      <dgm:prSet presAssocID="{75CBF911-06F0-451B-AAC6-D157276A3EE9}" presName="descendantText" presStyleLbl="alignAcc1" presStyleIdx="0" presStyleCnt="3">
        <dgm:presLayoutVars>
          <dgm:bulletEnabled val="1"/>
        </dgm:presLayoutVars>
      </dgm:prSet>
      <dgm:spPr/>
      <dgm:t>
        <a:bodyPr/>
        <a:lstStyle/>
        <a:p>
          <a:endParaRPr lang="th-TH"/>
        </a:p>
      </dgm:t>
    </dgm:pt>
    <dgm:pt modelId="{723F104A-58DF-4615-A1A5-74896935D599}" type="pres">
      <dgm:prSet presAssocID="{963435E4-A373-4D24-8522-7755BF792067}" presName="sp" presStyleCnt="0"/>
      <dgm:spPr/>
    </dgm:pt>
    <dgm:pt modelId="{663CA323-7134-4419-BC9C-34C9B8C89C7B}" type="pres">
      <dgm:prSet presAssocID="{70D3F12D-45FB-4C02-B130-FBD514F4F03F}" presName="composite" presStyleCnt="0"/>
      <dgm:spPr/>
    </dgm:pt>
    <dgm:pt modelId="{1F999033-A3FB-4ED7-B5D9-71A6250A0C1C}" type="pres">
      <dgm:prSet presAssocID="{70D3F12D-45FB-4C02-B130-FBD514F4F03F}" presName="parentText" presStyleLbl="alignNode1" presStyleIdx="1" presStyleCnt="3" custLinFactNeighborY="-9139">
        <dgm:presLayoutVars>
          <dgm:chMax val="1"/>
          <dgm:bulletEnabled val="1"/>
        </dgm:presLayoutVars>
      </dgm:prSet>
      <dgm:spPr/>
      <dgm:t>
        <a:bodyPr/>
        <a:lstStyle/>
        <a:p>
          <a:endParaRPr lang="th-TH"/>
        </a:p>
      </dgm:t>
    </dgm:pt>
    <dgm:pt modelId="{E15D1427-47AF-4F8F-9419-9699128743F9}" type="pres">
      <dgm:prSet presAssocID="{70D3F12D-45FB-4C02-B130-FBD514F4F03F}" presName="descendantText" presStyleLbl="alignAcc1" presStyleIdx="1" presStyleCnt="3" custScaleY="138083" custLinFactNeighborX="35" custLinFactNeighborY="-2040">
        <dgm:presLayoutVars>
          <dgm:bulletEnabled val="1"/>
        </dgm:presLayoutVars>
      </dgm:prSet>
      <dgm:spPr/>
      <dgm:t>
        <a:bodyPr/>
        <a:lstStyle/>
        <a:p>
          <a:endParaRPr lang="th-TH"/>
        </a:p>
      </dgm:t>
    </dgm:pt>
    <dgm:pt modelId="{4D41AEE7-EB27-488F-BA2F-B5B181D5599A}" type="pres">
      <dgm:prSet presAssocID="{3A70BA49-5B8F-4246-B14C-052FF03868C3}" presName="sp" presStyleCnt="0"/>
      <dgm:spPr/>
    </dgm:pt>
    <dgm:pt modelId="{B0514861-4CE0-4DA3-A08D-81342F74F1B9}" type="pres">
      <dgm:prSet presAssocID="{7DEA45F6-BCBD-435B-850D-DB3058CF8B2F}" presName="composite" presStyleCnt="0"/>
      <dgm:spPr/>
    </dgm:pt>
    <dgm:pt modelId="{9A392540-1A3E-489F-B873-90EEC6D20CD3}" type="pres">
      <dgm:prSet presAssocID="{7DEA45F6-BCBD-435B-850D-DB3058CF8B2F}" presName="parentText" presStyleLbl="alignNode1" presStyleIdx="2" presStyleCnt="3" custLinFactNeighborY="-9558">
        <dgm:presLayoutVars>
          <dgm:chMax val="1"/>
          <dgm:bulletEnabled val="1"/>
        </dgm:presLayoutVars>
      </dgm:prSet>
      <dgm:spPr/>
      <dgm:t>
        <a:bodyPr/>
        <a:lstStyle/>
        <a:p>
          <a:endParaRPr lang="th-TH"/>
        </a:p>
      </dgm:t>
    </dgm:pt>
    <dgm:pt modelId="{5824ABF7-5B89-4182-A7D1-CF93DF0B7BFF}" type="pres">
      <dgm:prSet presAssocID="{7DEA45F6-BCBD-435B-850D-DB3058CF8B2F}" presName="descendantText" presStyleLbl="alignAcc1" presStyleIdx="2" presStyleCnt="3" custScaleY="138442">
        <dgm:presLayoutVars>
          <dgm:bulletEnabled val="1"/>
        </dgm:presLayoutVars>
      </dgm:prSet>
      <dgm:spPr/>
      <dgm:t>
        <a:bodyPr/>
        <a:lstStyle/>
        <a:p>
          <a:endParaRPr lang="th-TH"/>
        </a:p>
      </dgm:t>
    </dgm:pt>
  </dgm:ptLst>
  <dgm:cxnLst>
    <dgm:cxn modelId="{7752B7D8-6FD9-43FE-A09D-239D2149F5F6}" type="presOf" srcId="{9B0E103B-2155-446B-8092-557FDCB10D54}" destId="{E15D1427-47AF-4F8F-9419-9699128743F9}" srcOrd="0" destOrd="0" presId="urn:microsoft.com/office/officeart/2005/8/layout/chevron2"/>
    <dgm:cxn modelId="{D4119DE6-F8CC-4A99-ACDB-2A673B375943}" srcId="{70D3F12D-45FB-4C02-B130-FBD514F4F03F}" destId="{9B0E103B-2155-446B-8092-557FDCB10D54}" srcOrd="0" destOrd="0" parTransId="{08666220-F466-4E2E-93C7-2F361823B4B4}" sibTransId="{2893E30D-28C5-4B8D-BABD-8B1040450DBD}"/>
    <dgm:cxn modelId="{2ADFB9A7-EDA4-44DC-B084-F62CED341F15}" type="presOf" srcId="{75CBF911-06F0-451B-AAC6-D157276A3EE9}" destId="{6DFE3107-258C-41FA-B8B5-31940C8FA60C}" srcOrd="0" destOrd="0" presId="urn:microsoft.com/office/officeart/2005/8/layout/chevron2"/>
    <dgm:cxn modelId="{E0B59FEB-EB01-4599-8A8F-787C866B4D26}" srcId="{7DEA45F6-BCBD-435B-850D-DB3058CF8B2F}" destId="{A7F8F81E-29AA-47AB-8FE6-792097F5BB17}" srcOrd="0" destOrd="0" parTransId="{76C666ED-C897-4746-A236-C0A0D3BEFA95}" sibTransId="{22F55806-0BE5-4E3E-9224-B1D827799577}"/>
    <dgm:cxn modelId="{2577BFFF-D533-4DE3-B2EA-366CC9851578}" type="presOf" srcId="{6DC657CF-9482-4D79-B02D-82D3829754BA}" destId="{C5DB02CA-3D47-44B7-9B68-45E364060312}" srcOrd="0" destOrd="0" presId="urn:microsoft.com/office/officeart/2005/8/layout/chevron2"/>
    <dgm:cxn modelId="{1AC8AD74-14EC-4803-80DF-B63663134B2A}" type="presOf" srcId="{70D3F12D-45FB-4C02-B130-FBD514F4F03F}" destId="{1F999033-A3FB-4ED7-B5D9-71A6250A0C1C}" srcOrd="0" destOrd="0" presId="urn:microsoft.com/office/officeart/2005/8/layout/chevron2"/>
    <dgm:cxn modelId="{2C711F44-A6AC-405E-B83A-7AD61FD3F46D}" srcId="{6DC657CF-9482-4D79-B02D-82D3829754BA}" destId="{70D3F12D-45FB-4C02-B130-FBD514F4F03F}" srcOrd="1" destOrd="0" parTransId="{9FA3F04D-A35C-46C0-ADE1-5873C79A661A}" sibTransId="{3A70BA49-5B8F-4246-B14C-052FF03868C3}"/>
    <dgm:cxn modelId="{EA6A59E8-F798-4EF9-B559-E01CB56038CC}" type="presOf" srcId="{7DEA45F6-BCBD-435B-850D-DB3058CF8B2F}" destId="{9A392540-1A3E-489F-B873-90EEC6D20CD3}" srcOrd="0" destOrd="0" presId="urn:microsoft.com/office/officeart/2005/8/layout/chevron2"/>
    <dgm:cxn modelId="{6D0D0151-500D-4AC1-B2C8-A5191BA05825}" type="presOf" srcId="{A7F8F81E-29AA-47AB-8FE6-792097F5BB17}" destId="{5824ABF7-5B89-4182-A7D1-CF93DF0B7BFF}" srcOrd="0" destOrd="0" presId="urn:microsoft.com/office/officeart/2005/8/layout/chevron2"/>
    <dgm:cxn modelId="{FC8674C5-2997-47F9-B6BA-CDDF94367291}" type="presOf" srcId="{4D4A1BE9-5384-4D18-B9DB-4B6927C61D20}" destId="{EC1A8DC1-7670-4A53-9136-BF1CBC255DDE}" srcOrd="0" destOrd="0" presId="urn:microsoft.com/office/officeart/2005/8/layout/chevron2"/>
    <dgm:cxn modelId="{E4111140-22C9-4C24-AD8C-BAC04B3EEE34}" srcId="{6DC657CF-9482-4D79-B02D-82D3829754BA}" destId="{7DEA45F6-BCBD-435B-850D-DB3058CF8B2F}" srcOrd="2" destOrd="0" parTransId="{EBFEF569-A745-43E3-816E-E6056C3107F4}" sibTransId="{54C59ACE-9AC1-40EE-9E84-B5E5BE4D4569}"/>
    <dgm:cxn modelId="{30279B12-0703-4205-9395-CD95EFB9A8EA}" srcId="{6DC657CF-9482-4D79-B02D-82D3829754BA}" destId="{75CBF911-06F0-451B-AAC6-D157276A3EE9}" srcOrd="0" destOrd="0" parTransId="{3EC972F1-E030-42E5-A577-A027CA4FDECB}" sibTransId="{963435E4-A373-4D24-8522-7755BF792067}"/>
    <dgm:cxn modelId="{0D656012-E3F3-4248-8E1F-F78D3BB6EA55}" srcId="{75CBF911-06F0-451B-AAC6-D157276A3EE9}" destId="{4D4A1BE9-5384-4D18-B9DB-4B6927C61D20}" srcOrd="0" destOrd="0" parTransId="{67EEE6B4-3C63-4B87-9DE6-38F9CDCFB667}" sibTransId="{8ED49B3C-41BB-4280-93C6-0D21B49611B7}"/>
    <dgm:cxn modelId="{2566386D-CD41-4723-9B9C-522BC80C6728}" type="presParOf" srcId="{C5DB02CA-3D47-44B7-9B68-45E364060312}" destId="{FDE752CE-2FC3-4C55-843B-4E64479837D9}" srcOrd="0" destOrd="0" presId="urn:microsoft.com/office/officeart/2005/8/layout/chevron2"/>
    <dgm:cxn modelId="{C6FF9932-978B-4A1B-B2B9-0480AC1EA309}" type="presParOf" srcId="{FDE752CE-2FC3-4C55-843B-4E64479837D9}" destId="{6DFE3107-258C-41FA-B8B5-31940C8FA60C}" srcOrd="0" destOrd="0" presId="urn:microsoft.com/office/officeart/2005/8/layout/chevron2"/>
    <dgm:cxn modelId="{25625D35-BD14-42F5-BE56-4D9C7C26550B}" type="presParOf" srcId="{FDE752CE-2FC3-4C55-843B-4E64479837D9}" destId="{EC1A8DC1-7670-4A53-9136-BF1CBC255DDE}" srcOrd="1" destOrd="0" presId="urn:microsoft.com/office/officeart/2005/8/layout/chevron2"/>
    <dgm:cxn modelId="{0B1DB4B0-87A4-4E43-96F9-3650F5F936EC}" type="presParOf" srcId="{C5DB02CA-3D47-44B7-9B68-45E364060312}" destId="{723F104A-58DF-4615-A1A5-74896935D599}" srcOrd="1" destOrd="0" presId="urn:microsoft.com/office/officeart/2005/8/layout/chevron2"/>
    <dgm:cxn modelId="{44266837-12FD-4F98-912A-9EC059CE6BEA}" type="presParOf" srcId="{C5DB02CA-3D47-44B7-9B68-45E364060312}" destId="{663CA323-7134-4419-BC9C-34C9B8C89C7B}" srcOrd="2" destOrd="0" presId="urn:microsoft.com/office/officeart/2005/8/layout/chevron2"/>
    <dgm:cxn modelId="{14190A89-A6F7-43AB-9C57-CA7CFEE4EF9D}" type="presParOf" srcId="{663CA323-7134-4419-BC9C-34C9B8C89C7B}" destId="{1F999033-A3FB-4ED7-B5D9-71A6250A0C1C}" srcOrd="0" destOrd="0" presId="urn:microsoft.com/office/officeart/2005/8/layout/chevron2"/>
    <dgm:cxn modelId="{CAADC771-F1AB-454C-A3BB-8F8833418C3B}" type="presParOf" srcId="{663CA323-7134-4419-BC9C-34C9B8C89C7B}" destId="{E15D1427-47AF-4F8F-9419-9699128743F9}" srcOrd="1" destOrd="0" presId="urn:microsoft.com/office/officeart/2005/8/layout/chevron2"/>
    <dgm:cxn modelId="{618F52AD-E276-47EB-8F04-6F7A45B00A41}" type="presParOf" srcId="{C5DB02CA-3D47-44B7-9B68-45E364060312}" destId="{4D41AEE7-EB27-488F-BA2F-B5B181D5599A}" srcOrd="3" destOrd="0" presId="urn:microsoft.com/office/officeart/2005/8/layout/chevron2"/>
    <dgm:cxn modelId="{BABC4345-738C-40F2-A2E3-00C2771B62E9}" type="presParOf" srcId="{C5DB02CA-3D47-44B7-9B68-45E364060312}" destId="{B0514861-4CE0-4DA3-A08D-81342F74F1B9}" srcOrd="4" destOrd="0" presId="urn:microsoft.com/office/officeart/2005/8/layout/chevron2"/>
    <dgm:cxn modelId="{26B8EE98-9205-462B-93AE-3283CC67F763}" type="presParOf" srcId="{B0514861-4CE0-4DA3-A08D-81342F74F1B9}" destId="{9A392540-1A3E-489F-B873-90EEC6D20CD3}" srcOrd="0" destOrd="0" presId="urn:microsoft.com/office/officeart/2005/8/layout/chevron2"/>
    <dgm:cxn modelId="{BFCA8A8E-0BC5-44EB-8A91-0956C95604CF}" type="presParOf" srcId="{B0514861-4CE0-4DA3-A08D-81342F74F1B9}" destId="{5824ABF7-5B89-4182-A7D1-CF93DF0B7BF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A6FA39-CABD-4292-A859-959069EF9A0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h-TH"/>
        </a:p>
      </dgm:t>
    </dgm:pt>
    <dgm:pt modelId="{6A2530C4-BDEB-447C-83DD-02A7C376A545}">
      <dgm:prSet phldrT="[ข้อความ]" custT="1"/>
      <dgm:spPr/>
      <dgm:t>
        <a:bodyPr/>
        <a:lstStyle/>
        <a:p>
          <a:pPr algn="ctr"/>
          <a:r>
            <a:rPr lang="th-TH" sz="2800" b="1" dirty="0" smtClean="0">
              <a:latin typeface="TH SarabunPSK" panose="020B0500040200020003" pitchFamily="34" charset="-34"/>
              <a:cs typeface="+mj-cs"/>
            </a:rPr>
            <a:t>คำนิยาม</a:t>
          </a:r>
          <a:endParaRPr lang="th-TH" sz="2800" b="1" dirty="0">
            <a:latin typeface="TH SarabunPSK" panose="020B0500040200020003" pitchFamily="34" charset="-34"/>
            <a:cs typeface="+mj-cs"/>
          </a:endParaRPr>
        </a:p>
      </dgm:t>
    </dgm:pt>
    <dgm:pt modelId="{E7A38758-8574-49C9-B7C5-BC68CDF14E6A}" type="parTrans" cxnId="{242C8246-0D19-4700-B7E7-874C1FE2046E}">
      <dgm:prSet/>
      <dgm:spPr/>
      <dgm:t>
        <a:bodyPr/>
        <a:lstStyle/>
        <a:p>
          <a:endParaRPr lang="th-TH" sz="2800">
            <a:cs typeface="+mj-cs"/>
          </a:endParaRPr>
        </a:p>
      </dgm:t>
    </dgm:pt>
    <dgm:pt modelId="{48285D45-DF00-48C8-A398-ECD3EC224007}" type="sibTrans" cxnId="{242C8246-0D19-4700-B7E7-874C1FE2046E}">
      <dgm:prSet/>
      <dgm:spPr/>
      <dgm:t>
        <a:bodyPr/>
        <a:lstStyle/>
        <a:p>
          <a:endParaRPr lang="th-TH" sz="2800">
            <a:cs typeface="+mj-cs"/>
          </a:endParaRPr>
        </a:p>
      </dgm:t>
    </dgm:pt>
    <dgm:pt modelId="{8CB9A453-7F1A-470F-B2F0-EECEA7ED724C}">
      <dgm:prSet phldrT="[ข้อความ]" custT="1"/>
      <dgm:spPr/>
      <dgm:t>
        <a:bodyPr/>
        <a:lstStyle/>
        <a:p>
          <a:r>
            <a:rPr lang="th-TH" sz="2800" dirty="0" smtClean="0">
              <a:cs typeface="+mj-cs"/>
            </a:rPr>
            <a:t>4. องค์กรสนับสนุนดูแล</a:t>
          </a:r>
          <a:r>
            <a:rPr lang="th-TH" sz="2800" dirty="0" smtClean="0">
              <a:latin typeface="TH SarabunPSK" panose="020B0500040200020003" pitchFamily="34" charset="-34"/>
              <a:cs typeface="+mj-cs"/>
            </a:rPr>
            <a:t>การ</a:t>
          </a:r>
          <a:r>
            <a:rPr lang="th-TH" sz="2800" dirty="0" smtClean="0">
              <a:cs typeface="+mj-cs"/>
            </a:rPr>
            <a:t>จัดซื้อจัดจ้างและการบริหารพัสดุ</a:t>
          </a:r>
          <a:endParaRPr lang="th-TH" sz="2800" dirty="0">
            <a:cs typeface="+mj-cs"/>
          </a:endParaRPr>
        </a:p>
      </dgm:t>
    </dgm:pt>
    <dgm:pt modelId="{9C1D20C9-CD25-431A-87C1-DE12B02C21A7}" type="parTrans" cxnId="{EB2C687E-E642-44C1-931B-BAF1BE00D5C7}">
      <dgm:prSet/>
      <dgm:spPr/>
      <dgm:t>
        <a:bodyPr/>
        <a:lstStyle/>
        <a:p>
          <a:endParaRPr lang="th-TH" sz="2800">
            <a:cs typeface="+mj-cs"/>
          </a:endParaRPr>
        </a:p>
      </dgm:t>
    </dgm:pt>
    <dgm:pt modelId="{71C27972-76A6-4C1C-8829-CBFCD6894A3F}" type="sibTrans" cxnId="{EB2C687E-E642-44C1-931B-BAF1BE00D5C7}">
      <dgm:prSet/>
      <dgm:spPr/>
      <dgm:t>
        <a:bodyPr/>
        <a:lstStyle/>
        <a:p>
          <a:endParaRPr lang="th-TH" sz="2800">
            <a:cs typeface="+mj-cs"/>
          </a:endParaRPr>
        </a:p>
      </dgm:t>
    </dgm:pt>
    <dgm:pt modelId="{61B06E2C-9223-479E-BF77-1C4C4C316386}">
      <dgm:prSet phldrT="[ข้อความ]" custT="1"/>
      <dgm:spPr/>
      <dgm:t>
        <a:bodyPr/>
        <a:lstStyle/>
        <a:p>
          <a:r>
            <a:rPr lang="th-TH" sz="2800" dirty="0" smtClean="0">
              <a:latin typeface="TH SarabunPSK" panose="020B0500040200020003" pitchFamily="34" charset="-34"/>
              <a:cs typeface="+mj-cs"/>
            </a:rPr>
            <a:t>5. การขึ้นทะเบียนผู้ประกอบการ</a:t>
          </a:r>
          <a:endParaRPr lang="th-TH" sz="2800" dirty="0">
            <a:latin typeface="TH SarabunPSK" panose="020B0500040200020003" pitchFamily="34" charset="-34"/>
            <a:cs typeface="+mj-cs"/>
          </a:endParaRPr>
        </a:p>
      </dgm:t>
    </dgm:pt>
    <dgm:pt modelId="{6BA5B2A6-6A41-41D6-A9CB-FF93832BFB51}" type="parTrans" cxnId="{D7C3ECDA-F13C-42F9-BB6C-D421F26EC3BD}">
      <dgm:prSet/>
      <dgm:spPr/>
      <dgm:t>
        <a:bodyPr/>
        <a:lstStyle/>
        <a:p>
          <a:endParaRPr lang="th-TH" sz="2800">
            <a:cs typeface="+mj-cs"/>
          </a:endParaRPr>
        </a:p>
      </dgm:t>
    </dgm:pt>
    <dgm:pt modelId="{BA9199B0-A8CB-40CC-8642-B6DAA23EB20F}" type="sibTrans" cxnId="{D7C3ECDA-F13C-42F9-BB6C-D421F26EC3BD}">
      <dgm:prSet/>
      <dgm:spPr/>
      <dgm:t>
        <a:bodyPr/>
        <a:lstStyle/>
        <a:p>
          <a:endParaRPr lang="th-TH" sz="2800">
            <a:cs typeface="+mj-cs"/>
          </a:endParaRPr>
        </a:p>
      </dgm:t>
    </dgm:pt>
    <dgm:pt modelId="{DF1D2196-DBBF-432E-BA8F-2FB1ECFFB255}">
      <dgm:prSet custT="1"/>
      <dgm:spPr/>
      <dgm:t>
        <a:bodyPr/>
        <a:lstStyle/>
        <a:p>
          <a:r>
            <a:rPr lang="th-TH" sz="2800" dirty="0" smtClean="0">
              <a:latin typeface="TH SarabunPSK" panose="020B0500040200020003" pitchFamily="34" charset="-34"/>
              <a:cs typeface="+mj-cs"/>
            </a:rPr>
            <a:t>3. คณะกรรมการ</a:t>
          </a:r>
          <a:endParaRPr lang="th-TH" sz="2800" dirty="0">
            <a:latin typeface="TH SarabunPSK" panose="020B0500040200020003" pitchFamily="34" charset="-34"/>
            <a:cs typeface="+mj-cs"/>
          </a:endParaRPr>
        </a:p>
      </dgm:t>
    </dgm:pt>
    <dgm:pt modelId="{DB10C739-E28D-4E16-AAD8-4734433E9490}" type="parTrans" cxnId="{7F559643-2002-49D1-9B41-F1561A9898A0}">
      <dgm:prSet/>
      <dgm:spPr/>
      <dgm:t>
        <a:bodyPr/>
        <a:lstStyle/>
        <a:p>
          <a:endParaRPr lang="th-TH" sz="2800">
            <a:cs typeface="+mj-cs"/>
          </a:endParaRPr>
        </a:p>
      </dgm:t>
    </dgm:pt>
    <dgm:pt modelId="{6D5E3A59-0373-418A-849C-10D668F8BA61}" type="sibTrans" cxnId="{7F559643-2002-49D1-9B41-F1561A9898A0}">
      <dgm:prSet/>
      <dgm:spPr/>
      <dgm:t>
        <a:bodyPr/>
        <a:lstStyle/>
        <a:p>
          <a:endParaRPr lang="th-TH" sz="2800">
            <a:cs typeface="+mj-cs"/>
          </a:endParaRPr>
        </a:p>
      </dgm:t>
    </dgm:pt>
    <dgm:pt modelId="{0E9EEA8F-E949-4F22-934D-703F2C0A55CE}">
      <dgm:prSet custT="1"/>
      <dgm:spPr/>
      <dgm:t>
        <a:bodyPr/>
        <a:lstStyle/>
        <a:p>
          <a:r>
            <a:rPr lang="th-TH" sz="2800" dirty="0" smtClean="0">
              <a:latin typeface="TH SarabunPSK" panose="020B0500040200020003" pitchFamily="34" charset="-34"/>
              <a:cs typeface="+mj-cs"/>
            </a:rPr>
            <a:t>2. การมีส่วนร่วมของภาคประชาชนและผู้ประกอบการในการป้องกันการทุจริต</a:t>
          </a:r>
          <a:endParaRPr lang="th-TH" sz="2800" dirty="0">
            <a:latin typeface="TH SarabunPSK" panose="020B0500040200020003" pitchFamily="34" charset="-34"/>
            <a:cs typeface="+mj-cs"/>
          </a:endParaRPr>
        </a:p>
      </dgm:t>
    </dgm:pt>
    <dgm:pt modelId="{177DA580-D2A5-4B3F-9AA8-2428707FD015}" type="parTrans" cxnId="{FF7DB11A-D9B0-41E8-91E5-B0C2E41315C2}">
      <dgm:prSet/>
      <dgm:spPr/>
      <dgm:t>
        <a:bodyPr/>
        <a:lstStyle/>
        <a:p>
          <a:endParaRPr lang="th-TH" sz="2800">
            <a:cs typeface="+mj-cs"/>
          </a:endParaRPr>
        </a:p>
      </dgm:t>
    </dgm:pt>
    <dgm:pt modelId="{D749A198-727A-4173-A9B7-3ACDB0B8750C}" type="sibTrans" cxnId="{FF7DB11A-D9B0-41E8-91E5-B0C2E41315C2}">
      <dgm:prSet/>
      <dgm:spPr/>
      <dgm:t>
        <a:bodyPr/>
        <a:lstStyle/>
        <a:p>
          <a:endParaRPr lang="th-TH" sz="2800">
            <a:cs typeface="+mj-cs"/>
          </a:endParaRPr>
        </a:p>
      </dgm:t>
    </dgm:pt>
    <dgm:pt modelId="{5706A846-FDBC-47C7-83E3-3AA2300D9111}">
      <dgm:prSet custT="1"/>
      <dgm:spPr/>
      <dgm:t>
        <a:bodyPr/>
        <a:lstStyle/>
        <a:p>
          <a:r>
            <a:rPr lang="th-TH" sz="2800" dirty="0" smtClean="0">
              <a:latin typeface="TH SarabunPSK" panose="020B0500040200020003" pitchFamily="34" charset="-34"/>
              <a:cs typeface="+mj-cs"/>
            </a:rPr>
            <a:t>1. บททั่วไป</a:t>
          </a:r>
          <a:endParaRPr lang="th-TH" sz="2800" dirty="0">
            <a:latin typeface="TH SarabunPSK" panose="020B0500040200020003" pitchFamily="34" charset="-34"/>
            <a:cs typeface="+mj-cs"/>
          </a:endParaRPr>
        </a:p>
      </dgm:t>
    </dgm:pt>
    <dgm:pt modelId="{CFD79586-65A6-4FDF-9E88-A3517764BC14}" type="parTrans" cxnId="{72531207-1A5D-4DC0-8F86-6E94B7925A86}">
      <dgm:prSet/>
      <dgm:spPr/>
      <dgm:t>
        <a:bodyPr/>
        <a:lstStyle/>
        <a:p>
          <a:endParaRPr lang="th-TH" sz="2800">
            <a:cs typeface="+mj-cs"/>
          </a:endParaRPr>
        </a:p>
      </dgm:t>
    </dgm:pt>
    <dgm:pt modelId="{735BC886-58AB-4C45-9D78-8E5C740CD716}" type="sibTrans" cxnId="{72531207-1A5D-4DC0-8F86-6E94B7925A86}">
      <dgm:prSet/>
      <dgm:spPr/>
      <dgm:t>
        <a:bodyPr/>
        <a:lstStyle/>
        <a:p>
          <a:endParaRPr lang="th-TH" sz="2800">
            <a:cs typeface="+mj-cs"/>
          </a:endParaRPr>
        </a:p>
      </dgm:t>
    </dgm:pt>
    <dgm:pt modelId="{982FC857-90AC-4C5F-A12B-598D059F0292}" type="pres">
      <dgm:prSet presAssocID="{AFA6FA39-CABD-4292-A859-959069EF9A01}" presName="linear" presStyleCnt="0">
        <dgm:presLayoutVars>
          <dgm:dir/>
          <dgm:animLvl val="lvl"/>
          <dgm:resizeHandles val="exact"/>
        </dgm:presLayoutVars>
      </dgm:prSet>
      <dgm:spPr/>
      <dgm:t>
        <a:bodyPr/>
        <a:lstStyle/>
        <a:p>
          <a:endParaRPr lang="th-TH"/>
        </a:p>
      </dgm:t>
    </dgm:pt>
    <dgm:pt modelId="{B6574149-8882-4CF6-B159-5CCFC4D29A8D}" type="pres">
      <dgm:prSet presAssocID="{6A2530C4-BDEB-447C-83DD-02A7C376A545}" presName="parentLin" presStyleCnt="0"/>
      <dgm:spPr/>
    </dgm:pt>
    <dgm:pt modelId="{725F38F2-688A-4AB9-8E1D-671B23E35B8E}" type="pres">
      <dgm:prSet presAssocID="{6A2530C4-BDEB-447C-83DD-02A7C376A545}" presName="parentLeftMargin" presStyleLbl="node1" presStyleIdx="0" presStyleCnt="6"/>
      <dgm:spPr/>
      <dgm:t>
        <a:bodyPr/>
        <a:lstStyle/>
        <a:p>
          <a:endParaRPr lang="th-TH"/>
        </a:p>
      </dgm:t>
    </dgm:pt>
    <dgm:pt modelId="{242567B9-75EC-4B5E-8D8E-FDCA92DDF209}" type="pres">
      <dgm:prSet presAssocID="{6A2530C4-BDEB-447C-83DD-02A7C376A545}" presName="parentText" presStyleLbl="node1" presStyleIdx="0" presStyleCnt="6" custScaleX="43398" custLinFactX="17403" custLinFactNeighborX="100000" custLinFactNeighborY="5324">
        <dgm:presLayoutVars>
          <dgm:chMax val="0"/>
          <dgm:bulletEnabled val="1"/>
        </dgm:presLayoutVars>
      </dgm:prSet>
      <dgm:spPr/>
      <dgm:t>
        <a:bodyPr/>
        <a:lstStyle/>
        <a:p>
          <a:endParaRPr lang="th-TH"/>
        </a:p>
      </dgm:t>
    </dgm:pt>
    <dgm:pt modelId="{C5D4F8FD-16D1-4FE8-89AF-707CC01DDE03}" type="pres">
      <dgm:prSet presAssocID="{6A2530C4-BDEB-447C-83DD-02A7C376A545}" presName="negativeSpace" presStyleCnt="0"/>
      <dgm:spPr/>
    </dgm:pt>
    <dgm:pt modelId="{50442F99-A220-4909-AB0A-D53942F53B10}" type="pres">
      <dgm:prSet presAssocID="{6A2530C4-BDEB-447C-83DD-02A7C376A545}" presName="childText" presStyleLbl="conFgAcc1" presStyleIdx="0" presStyleCnt="6">
        <dgm:presLayoutVars>
          <dgm:bulletEnabled val="1"/>
        </dgm:presLayoutVars>
      </dgm:prSet>
      <dgm:spPr/>
    </dgm:pt>
    <dgm:pt modelId="{0C78B1F2-96B4-4205-8A39-E162DFDA2787}" type="pres">
      <dgm:prSet presAssocID="{48285D45-DF00-48C8-A398-ECD3EC224007}" presName="spaceBetweenRectangles" presStyleCnt="0"/>
      <dgm:spPr/>
    </dgm:pt>
    <dgm:pt modelId="{0F2AFBC1-17E2-464E-840D-40A58BE5AC7F}" type="pres">
      <dgm:prSet presAssocID="{5706A846-FDBC-47C7-83E3-3AA2300D9111}" presName="parentLin" presStyleCnt="0"/>
      <dgm:spPr/>
    </dgm:pt>
    <dgm:pt modelId="{EB1BE365-93ED-4EB1-B54B-D5824E981AC1}" type="pres">
      <dgm:prSet presAssocID="{5706A846-FDBC-47C7-83E3-3AA2300D9111}" presName="parentLeftMargin" presStyleLbl="node1" presStyleIdx="0" presStyleCnt="6"/>
      <dgm:spPr/>
      <dgm:t>
        <a:bodyPr/>
        <a:lstStyle/>
        <a:p>
          <a:endParaRPr lang="th-TH"/>
        </a:p>
      </dgm:t>
    </dgm:pt>
    <dgm:pt modelId="{F4BA2A86-E2AC-457A-A89E-F80BACF481EA}" type="pres">
      <dgm:prSet presAssocID="{5706A846-FDBC-47C7-83E3-3AA2300D9111}" presName="parentText" presStyleLbl="node1" presStyleIdx="1" presStyleCnt="6" custScaleX="134730" custLinFactNeighborX="6827">
        <dgm:presLayoutVars>
          <dgm:chMax val="0"/>
          <dgm:bulletEnabled val="1"/>
        </dgm:presLayoutVars>
      </dgm:prSet>
      <dgm:spPr/>
      <dgm:t>
        <a:bodyPr/>
        <a:lstStyle/>
        <a:p>
          <a:endParaRPr lang="th-TH"/>
        </a:p>
      </dgm:t>
    </dgm:pt>
    <dgm:pt modelId="{4A0F6EBC-BF7A-4774-83D3-0AC0EE257C01}" type="pres">
      <dgm:prSet presAssocID="{5706A846-FDBC-47C7-83E3-3AA2300D9111}" presName="negativeSpace" presStyleCnt="0"/>
      <dgm:spPr/>
    </dgm:pt>
    <dgm:pt modelId="{ECB3DBDD-5F33-4697-BDE0-81B5982E7D70}" type="pres">
      <dgm:prSet presAssocID="{5706A846-FDBC-47C7-83E3-3AA2300D9111}" presName="childText" presStyleLbl="conFgAcc1" presStyleIdx="1" presStyleCnt="6">
        <dgm:presLayoutVars>
          <dgm:bulletEnabled val="1"/>
        </dgm:presLayoutVars>
      </dgm:prSet>
      <dgm:spPr/>
    </dgm:pt>
    <dgm:pt modelId="{CD98159F-ABAA-4D58-8B1F-FFD7E5A4D668}" type="pres">
      <dgm:prSet presAssocID="{735BC886-58AB-4C45-9D78-8E5C740CD716}" presName="spaceBetweenRectangles" presStyleCnt="0"/>
      <dgm:spPr/>
    </dgm:pt>
    <dgm:pt modelId="{F051442A-7099-44E5-A1C1-ED398A736EF8}" type="pres">
      <dgm:prSet presAssocID="{0E9EEA8F-E949-4F22-934D-703F2C0A55CE}" presName="parentLin" presStyleCnt="0"/>
      <dgm:spPr/>
    </dgm:pt>
    <dgm:pt modelId="{7B8109E9-90CB-43FD-BF0C-9ED62B78EC5C}" type="pres">
      <dgm:prSet presAssocID="{0E9EEA8F-E949-4F22-934D-703F2C0A55CE}" presName="parentLeftMargin" presStyleLbl="node1" presStyleIdx="1" presStyleCnt="6"/>
      <dgm:spPr/>
      <dgm:t>
        <a:bodyPr/>
        <a:lstStyle/>
        <a:p>
          <a:endParaRPr lang="th-TH"/>
        </a:p>
      </dgm:t>
    </dgm:pt>
    <dgm:pt modelId="{1DE11B8D-C28D-45A6-A407-83EC7ADD5F98}" type="pres">
      <dgm:prSet presAssocID="{0E9EEA8F-E949-4F22-934D-703F2C0A55CE}" presName="parentText" presStyleLbl="node1" presStyleIdx="2" presStyleCnt="6" custScaleX="137008" custScaleY="163345">
        <dgm:presLayoutVars>
          <dgm:chMax val="0"/>
          <dgm:bulletEnabled val="1"/>
        </dgm:presLayoutVars>
      </dgm:prSet>
      <dgm:spPr/>
      <dgm:t>
        <a:bodyPr/>
        <a:lstStyle/>
        <a:p>
          <a:endParaRPr lang="th-TH"/>
        </a:p>
      </dgm:t>
    </dgm:pt>
    <dgm:pt modelId="{6F7D98BA-16AB-4A0D-9EB3-7FB11C6A4117}" type="pres">
      <dgm:prSet presAssocID="{0E9EEA8F-E949-4F22-934D-703F2C0A55CE}" presName="negativeSpace" presStyleCnt="0"/>
      <dgm:spPr/>
    </dgm:pt>
    <dgm:pt modelId="{0EFC5AAE-6A5C-42AF-BF52-ECFD9BD9D7E6}" type="pres">
      <dgm:prSet presAssocID="{0E9EEA8F-E949-4F22-934D-703F2C0A55CE}" presName="childText" presStyleLbl="conFgAcc1" presStyleIdx="2" presStyleCnt="6">
        <dgm:presLayoutVars>
          <dgm:bulletEnabled val="1"/>
        </dgm:presLayoutVars>
      </dgm:prSet>
      <dgm:spPr/>
    </dgm:pt>
    <dgm:pt modelId="{C2005D3F-11E9-42E2-9AB9-300944333D4B}" type="pres">
      <dgm:prSet presAssocID="{D749A198-727A-4173-A9B7-3ACDB0B8750C}" presName="spaceBetweenRectangles" presStyleCnt="0"/>
      <dgm:spPr/>
    </dgm:pt>
    <dgm:pt modelId="{40FB253E-550C-415A-8E07-9B9E1EF9F029}" type="pres">
      <dgm:prSet presAssocID="{DF1D2196-DBBF-432E-BA8F-2FB1ECFFB255}" presName="parentLin" presStyleCnt="0"/>
      <dgm:spPr/>
    </dgm:pt>
    <dgm:pt modelId="{18E7D037-39B3-494F-BFFE-B33BC5442C28}" type="pres">
      <dgm:prSet presAssocID="{DF1D2196-DBBF-432E-BA8F-2FB1ECFFB255}" presName="parentLeftMargin" presStyleLbl="node1" presStyleIdx="2" presStyleCnt="6"/>
      <dgm:spPr/>
      <dgm:t>
        <a:bodyPr/>
        <a:lstStyle/>
        <a:p>
          <a:endParaRPr lang="th-TH"/>
        </a:p>
      </dgm:t>
    </dgm:pt>
    <dgm:pt modelId="{6F62F2A5-221A-4800-AE5E-E274CC18ABB8}" type="pres">
      <dgm:prSet presAssocID="{DF1D2196-DBBF-432E-BA8F-2FB1ECFFB255}" presName="parentText" presStyleLbl="node1" presStyleIdx="3" presStyleCnt="6" custScaleX="136135">
        <dgm:presLayoutVars>
          <dgm:chMax val="0"/>
          <dgm:bulletEnabled val="1"/>
        </dgm:presLayoutVars>
      </dgm:prSet>
      <dgm:spPr/>
      <dgm:t>
        <a:bodyPr/>
        <a:lstStyle/>
        <a:p>
          <a:endParaRPr lang="th-TH"/>
        </a:p>
      </dgm:t>
    </dgm:pt>
    <dgm:pt modelId="{2D186894-0FA8-4DC6-ADC3-40030BE19D9B}" type="pres">
      <dgm:prSet presAssocID="{DF1D2196-DBBF-432E-BA8F-2FB1ECFFB255}" presName="negativeSpace" presStyleCnt="0"/>
      <dgm:spPr/>
    </dgm:pt>
    <dgm:pt modelId="{11E03CF8-80D8-4385-9865-2AA945916731}" type="pres">
      <dgm:prSet presAssocID="{DF1D2196-DBBF-432E-BA8F-2FB1ECFFB255}" presName="childText" presStyleLbl="conFgAcc1" presStyleIdx="3" presStyleCnt="6">
        <dgm:presLayoutVars>
          <dgm:bulletEnabled val="1"/>
        </dgm:presLayoutVars>
      </dgm:prSet>
      <dgm:spPr/>
    </dgm:pt>
    <dgm:pt modelId="{25DCE59D-2BB3-400D-BADE-42DDBC0ECC75}" type="pres">
      <dgm:prSet presAssocID="{6D5E3A59-0373-418A-849C-10D668F8BA61}" presName="spaceBetweenRectangles" presStyleCnt="0"/>
      <dgm:spPr/>
    </dgm:pt>
    <dgm:pt modelId="{3D5D4798-669F-4FD4-94EE-7BF4D4CE2C64}" type="pres">
      <dgm:prSet presAssocID="{8CB9A453-7F1A-470F-B2F0-EECEA7ED724C}" presName="parentLin" presStyleCnt="0"/>
      <dgm:spPr/>
    </dgm:pt>
    <dgm:pt modelId="{E42DCFC7-DF3B-436B-8D77-647C88D20860}" type="pres">
      <dgm:prSet presAssocID="{8CB9A453-7F1A-470F-B2F0-EECEA7ED724C}" presName="parentLeftMargin" presStyleLbl="node1" presStyleIdx="3" presStyleCnt="6"/>
      <dgm:spPr/>
      <dgm:t>
        <a:bodyPr/>
        <a:lstStyle/>
        <a:p>
          <a:endParaRPr lang="th-TH"/>
        </a:p>
      </dgm:t>
    </dgm:pt>
    <dgm:pt modelId="{004DBF01-6BE6-4697-856E-98FFF48F2D72}" type="pres">
      <dgm:prSet presAssocID="{8CB9A453-7F1A-470F-B2F0-EECEA7ED724C}" presName="parentText" presStyleLbl="node1" presStyleIdx="4" presStyleCnt="6" custScaleX="136847" custLinFactNeighborY="-7943">
        <dgm:presLayoutVars>
          <dgm:chMax val="0"/>
          <dgm:bulletEnabled val="1"/>
        </dgm:presLayoutVars>
      </dgm:prSet>
      <dgm:spPr/>
      <dgm:t>
        <a:bodyPr/>
        <a:lstStyle/>
        <a:p>
          <a:endParaRPr lang="th-TH"/>
        </a:p>
      </dgm:t>
    </dgm:pt>
    <dgm:pt modelId="{BED91621-80B3-41BD-8285-64D2A6A37F82}" type="pres">
      <dgm:prSet presAssocID="{8CB9A453-7F1A-470F-B2F0-EECEA7ED724C}" presName="negativeSpace" presStyleCnt="0"/>
      <dgm:spPr/>
    </dgm:pt>
    <dgm:pt modelId="{6D62D967-700C-4D79-A831-576E7D644FF6}" type="pres">
      <dgm:prSet presAssocID="{8CB9A453-7F1A-470F-B2F0-EECEA7ED724C}" presName="childText" presStyleLbl="conFgAcc1" presStyleIdx="4" presStyleCnt="6">
        <dgm:presLayoutVars>
          <dgm:bulletEnabled val="1"/>
        </dgm:presLayoutVars>
      </dgm:prSet>
      <dgm:spPr/>
    </dgm:pt>
    <dgm:pt modelId="{786A52CA-3C94-4B01-B472-521921C1CBC1}" type="pres">
      <dgm:prSet presAssocID="{71C27972-76A6-4C1C-8829-CBFCD6894A3F}" presName="spaceBetweenRectangles" presStyleCnt="0"/>
      <dgm:spPr/>
    </dgm:pt>
    <dgm:pt modelId="{A8334323-4D99-49C6-B526-A0DF374B7F59}" type="pres">
      <dgm:prSet presAssocID="{61B06E2C-9223-479E-BF77-1C4C4C316386}" presName="parentLin" presStyleCnt="0"/>
      <dgm:spPr/>
    </dgm:pt>
    <dgm:pt modelId="{45FC55F0-3921-483C-B874-C02CC0B962F8}" type="pres">
      <dgm:prSet presAssocID="{61B06E2C-9223-479E-BF77-1C4C4C316386}" presName="parentLeftMargin" presStyleLbl="node1" presStyleIdx="4" presStyleCnt="6"/>
      <dgm:spPr/>
      <dgm:t>
        <a:bodyPr/>
        <a:lstStyle/>
        <a:p>
          <a:endParaRPr lang="th-TH"/>
        </a:p>
      </dgm:t>
    </dgm:pt>
    <dgm:pt modelId="{58A3AEE1-0F98-49A6-9648-83427CC138BC}" type="pres">
      <dgm:prSet presAssocID="{61B06E2C-9223-479E-BF77-1C4C4C316386}" presName="parentText" presStyleLbl="node1" presStyleIdx="5" presStyleCnt="6" custScaleX="136234">
        <dgm:presLayoutVars>
          <dgm:chMax val="0"/>
          <dgm:bulletEnabled val="1"/>
        </dgm:presLayoutVars>
      </dgm:prSet>
      <dgm:spPr/>
      <dgm:t>
        <a:bodyPr/>
        <a:lstStyle/>
        <a:p>
          <a:endParaRPr lang="th-TH"/>
        </a:p>
      </dgm:t>
    </dgm:pt>
    <dgm:pt modelId="{107B2ED6-F9F6-4871-865F-7A70BD39BDC6}" type="pres">
      <dgm:prSet presAssocID="{61B06E2C-9223-479E-BF77-1C4C4C316386}" presName="negativeSpace" presStyleCnt="0"/>
      <dgm:spPr/>
    </dgm:pt>
    <dgm:pt modelId="{830AED8C-91F5-4B8E-8E69-D1E996DACAE7}" type="pres">
      <dgm:prSet presAssocID="{61B06E2C-9223-479E-BF77-1C4C4C316386}" presName="childText" presStyleLbl="conFgAcc1" presStyleIdx="5" presStyleCnt="6">
        <dgm:presLayoutVars>
          <dgm:bulletEnabled val="1"/>
        </dgm:presLayoutVars>
      </dgm:prSet>
      <dgm:spPr/>
    </dgm:pt>
  </dgm:ptLst>
  <dgm:cxnLst>
    <dgm:cxn modelId="{7F559643-2002-49D1-9B41-F1561A9898A0}" srcId="{AFA6FA39-CABD-4292-A859-959069EF9A01}" destId="{DF1D2196-DBBF-432E-BA8F-2FB1ECFFB255}" srcOrd="3" destOrd="0" parTransId="{DB10C739-E28D-4E16-AAD8-4734433E9490}" sibTransId="{6D5E3A59-0373-418A-849C-10D668F8BA61}"/>
    <dgm:cxn modelId="{FF7DB11A-D9B0-41E8-91E5-B0C2E41315C2}" srcId="{AFA6FA39-CABD-4292-A859-959069EF9A01}" destId="{0E9EEA8F-E949-4F22-934D-703F2C0A55CE}" srcOrd="2" destOrd="0" parTransId="{177DA580-D2A5-4B3F-9AA8-2428707FD015}" sibTransId="{D749A198-727A-4173-A9B7-3ACDB0B8750C}"/>
    <dgm:cxn modelId="{2A2A0AD8-C7C5-4E8C-A6E8-E0A8E7496AA5}" type="presOf" srcId="{DF1D2196-DBBF-432E-BA8F-2FB1ECFFB255}" destId="{6F62F2A5-221A-4800-AE5E-E274CC18ABB8}" srcOrd="1" destOrd="0" presId="urn:microsoft.com/office/officeart/2005/8/layout/list1"/>
    <dgm:cxn modelId="{18255456-E42D-424E-8719-F059A14F56BC}" type="presOf" srcId="{5706A846-FDBC-47C7-83E3-3AA2300D9111}" destId="{F4BA2A86-E2AC-457A-A89E-F80BACF481EA}" srcOrd="1" destOrd="0" presId="urn:microsoft.com/office/officeart/2005/8/layout/list1"/>
    <dgm:cxn modelId="{357023D8-3781-4712-8C3F-3A7D23E33CB9}" type="presOf" srcId="{DF1D2196-DBBF-432E-BA8F-2FB1ECFFB255}" destId="{18E7D037-39B3-494F-BFFE-B33BC5442C28}" srcOrd="0" destOrd="0" presId="urn:microsoft.com/office/officeart/2005/8/layout/list1"/>
    <dgm:cxn modelId="{EF99056F-0099-4F48-A4D8-665F2E5A94B5}" type="presOf" srcId="{61B06E2C-9223-479E-BF77-1C4C4C316386}" destId="{45FC55F0-3921-483C-B874-C02CC0B962F8}" srcOrd="0" destOrd="0" presId="urn:microsoft.com/office/officeart/2005/8/layout/list1"/>
    <dgm:cxn modelId="{BA21FDD0-F585-42C6-81CF-0BEDDEDB7939}" type="presOf" srcId="{5706A846-FDBC-47C7-83E3-3AA2300D9111}" destId="{EB1BE365-93ED-4EB1-B54B-D5824E981AC1}" srcOrd="0" destOrd="0" presId="urn:microsoft.com/office/officeart/2005/8/layout/list1"/>
    <dgm:cxn modelId="{1D7C2C41-268C-47FA-BE4C-329AD131B960}" type="presOf" srcId="{0E9EEA8F-E949-4F22-934D-703F2C0A55CE}" destId="{1DE11B8D-C28D-45A6-A407-83EC7ADD5F98}" srcOrd="1" destOrd="0" presId="urn:microsoft.com/office/officeart/2005/8/layout/list1"/>
    <dgm:cxn modelId="{EB2C687E-E642-44C1-931B-BAF1BE00D5C7}" srcId="{AFA6FA39-CABD-4292-A859-959069EF9A01}" destId="{8CB9A453-7F1A-470F-B2F0-EECEA7ED724C}" srcOrd="4" destOrd="0" parTransId="{9C1D20C9-CD25-431A-87C1-DE12B02C21A7}" sibTransId="{71C27972-76A6-4C1C-8829-CBFCD6894A3F}"/>
    <dgm:cxn modelId="{72531207-1A5D-4DC0-8F86-6E94B7925A86}" srcId="{AFA6FA39-CABD-4292-A859-959069EF9A01}" destId="{5706A846-FDBC-47C7-83E3-3AA2300D9111}" srcOrd="1" destOrd="0" parTransId="{CFD79586-65A6-4FDF-9E88-A3517764BC14}" sibTransId="{735BC886-58AB-4C45-9D78-8E5C740CD716}"/>
    <dgm:cxn modelId="{98AFFE5C-100F-4355-90C5-006977895A4D}" type="presOf" srcId="{0E9EEA8F-E949-4F22-934D-703F2C0A55CE}" destId="{7B8109E9-90CB-43FD-BF0C-9ED62B78EC5C}" srcOrd="0" destOrd="0" presId="urn:microsoft.com/office/officeart/2005/8/layout/list1"/>
    <dgm:cxn modelId="{84689F9F-DA37-403C-8C03-4C13C7CB3FDF}" type="presOf" srcId="{AFA6FA39-CABD-4292-A859-959069EF9A01}" destId="{982FC857-90AC-4C5F-A12B-598D059F0292}" srcOrd="0" destOrd="0" presId="urn:microsoft.com/office/officeart/2005/8/layout/list1"/>
    <dgm:cxn modelId="{B5EC7A93-4DE4-4D51-A362-45BBF08F19AE}" type="presOf" srcId="{6A2530C4-BDEB-447C-83DD-02A7C376A545}" destId="{725F38F2-688A-4AB9-8E1D-671B23E35B8E}" srcOrd="0" destOrd="0" presId="urn:microsoft.com/office/officeart/2005/8/layout/list1"/>
    <dgm:cxn modelId="{1BF9BF26-E5D8-4200-88FC-7B7E6D923CEF}" type="presOf" srcId="{8CB9A453-7F1A-470F-B2F0-EECEA7ED724C}" destId="{004DBF01-6BE6-4697-856E-98FFF48F2D72}" srcOrd="1" destOrd="0" presId="urn:microsoft.com/office/officeart/2005/8/layout/list1"/>
    <dgm:cxn modelId="{E9D390A9-C118-4EB6-BDDC-312CBEEF5F0E}" type="presOf" srcId="{6A2530C4-BDEB-447C-83DD-02A7C376A545}" destId="{242567B9-75EC-4B5E-8D8E-FDCA92DDF209}" srcOrd="1" destOrd="0" presId="urn:microsoft.com/office/officeart/2005/8/layout/list1"/>
    <dgm:cxn modelId="{D7C3ECDA-F13C-42F9-BB6C-D421F26EC3BD}" srcId="{AFA6FA39-CABD-4292-A859-959069EF9A01}" destId="{61B06E2C-9223-479E-BF77-1C4C4C316386}" srcOrd="5" destOrd="0" parTransId="{6BA5B2A6-6A41-41D6-A9CB-FF93832BFB51}" sibTransId="{BA9199B0-A8CB-40CC-8642-B6DAA23EB20F}"/>
    <dgm:cxn modelId="{FE33B3CA-DA14-4B74-B360-96E56BB3BA63}" type="presOf" srcId="{61B06E2C-9223-479E-BF77-1C4C4C316386}" destId="{58A3AEE1-0F98-49A6-9648-83427CC138BC}" srcOrd="1" destOrd="0" presId="urn:microsoft.com/office/officeart/2005/8/layout/list1"/>
    <dgm:cxn modelId="{E7BE7D6D-769D-45FE-B664-BB8521D48B45}" type="presOf" srcId="{8CB9A453-7F1A-470F-B2F0-EECEA7ED724C}" destId="{E42DCFC7-DF3B-436B-8D77-647C88D20860}" srcOrd="0" destOrd="0" presId="urn:microsoft.com/office/officeart/2005/8/layout/list1"/>
    <dgm:cxn modelId="{242C8246-0D19-4700-B7E7-874C1FE2046E}" srcId="{AFA6FA39-CABD-4292-A859-959069EF9A01}" destId="{6A2530C4-BDEB-447C-83DD-02A7C376A545}" srcOrd="0" destOrd="0" parTransId="{E7A38758-8574-49C9-B7C5-BC68CDF14E6A}" sibTransId="{48285D45-DF00-48C8-A398-ECD3EC224007}"/>
    <dgm:cxn modelId="{2CEDEFED-43C2-40B5-9EE0-7230DEE62308}" type="presParOf" srcId="{982FC857-90AC-4C5F-A12B-598D059F0292}" destId="{B6574149-8882-4CF6-B159-5CCFC4D29A8D}" srcOrd="0" destOrd="0" presId="urn:microsoft.com/office/officeart/2005/8/layout/list1"/>
    <dgm:cxn modelId="{61606E6A-C443-47FA-B867-6A539D2ED935}" type="presParOf" srcId="{B6574149-8882-4CF6-B159-5CCFC4D29A8D}" destId="{725F38F2-688A-4AB9-8E1D-671B23E35B8E}" srcOrd="0" destOrd="0" presId="urn:microsoft.com/office/officeart/2005/8/layout/list1"/>
    <dgm:cxn modelId="{3EBCD099-D768-40DD-84B7-5B8EAAAA2875}" type="presParOf" srcId="{B6574149-8882-4CF6-B159-5CCFC4D29A8D}" destId="{242567B9-75EC-4B5E-8D8E-FDCA92DDF209}" srcOrd="1" destOrd="0" presId="urn:microsoft.com/office/officeart/2005/8/layout/list1"/>
    <dgm:cxn modelId="{B4F3AE05-22CB-48FF-839D-19E91C5F647F}" type="presParOf" srcId="{982FC857-90AC-4C5F-A12B-598D059F0292}" destId="{C5D4F8FD-16D1-4FE8-89AF-707CC01DDE03}" srcOrd="1" destOrd="0" presId="urn:microsoft.com/office/officeart/2005/8/layout/list1"/>
    <dgm:cxn modelId="{B99D2C01-8455-413C-8C1F-2C07D8E95502}" type="presParOf" srcId="{982FC857-90AC-4C5F-A12B-598D059F0292}" destId="{50442F99-A220-4909-AB0A-D53942F53B10}" srcOrd="2" destOrd="0" presId="urn:microsoft.com/office/officeart/2005/8/layout/list1"/>
    <dgm:cxn modelId="{9EA4B45D-911B-4A1E-8266-ED7A89A23AC0}" type="presParOf" srcId="{982FC857-90AC-4C5F-A12B-598D059F0292}" destId="{0C78B1F2-96B4-4205-8A39-E162DFDA2787}" srcOrd="3" destOrd="0" presId="urn:microsoft.com/office/officeart/2005/8/layout/list1"/>
    <dgm:cxn modelId="{BB1772BA-5760-4E0B-9B8B-256228023BB1}" type="presParOf" srcId="{982FC857-90AC-4C5F-A12B-598D059F0292}" destId="{0F2AFBC1-17E2-464E-840D-40A58BE5AC7F}" srcOrd="4" destOrd="0" presId="urn:microsoft.com/office/officeart/2005/8/layout/list1"/>
    <dgm:cxn modelId="{8BF7569B-0AA6-4482-9D3F-8735D5966252}" type="presParOf" srcId="{0F2AFBC1-17E2-464E-840D-40A58BE5AC7F}" destId="{EB1BE365-93ED-4EB1-B54B-D5824E981AC1}" srcOrd="0" destOrd="0" presId="urn:microsoft.com/office/officeart/2005/8/layout/list1"/>
    <dgm:cxn modelId="{BBBBD824-12CA-4112-B0F9-F5DCAA3F1E95}" type="presParOf" srcId="{0F2AFBC1-17E2-464E-840D-40A58BE5AC7F}" destId="{F4BA2A86-E2AC-457A-A89E-F80BACF481EA}" srcOrd="1" destOrd="0" presId="urn:microsoft.com/office/officeart/2005/8/layout/list1"/>
    <dgm:cxn modelId="{98B06B7F-F23B-45A2-B514-3EE63716B9A9}" type="presParOf" srcId="{982FC857-90AC-4C5F-A12B-598D059F0292}" destId="{4A0F6EBC-BF7A-4774-83D3-0AC0EE257C01}" srcOrd="5" destOrd="0" presId="urn:microsoft.com/office/officeart/2005/8/layout/list1"/>
    <dgm:cxn modelId="{D403663E-5360-4A7F-8E6A-17FF46CEADEE}" type="presParOf" srcId="{982FC857-90AC-4C5F-A12B-598D059F0292}" destId="{ECB3DBDD-5F33-4697-BDE0-81B5982E7D70}" srcOrd="6" destOrd="0" presId="urn:microsoft.com/office/officeart/2005/8/layout/list1"/>
    <dgm:cxn modelId="{E835A020-BDF7-4EE5-A375-79FB53AB899F}" type="presParOf" srcId="{982FC857-90AC-4C5F-A12B-598D059F0292}" destId="{CD98159F-ABAA-4D58-8B1F-FFD7E5A4D668}" srcOrd="7" destOrd="0" presId="urn:microsoft.com/office/officeart/2005/8/layout/list1"/>
    <dgm:cxn modelId="{C0FCDF9E-8001-43E8-A4E4-BBFF046DB3E5}" type="presParOf" srcId="{982FC857-90AC-4C5F-A12B-598D059F0292}" destId="{F051442A-7099-44E5-A1C1-ED398A736EF8}" srcOrd="8" destOrd="0" presId="urn:microsoft.com/office/officeart/2005/8/layout/list1"/>
    <dgm:cxn modelId="{A904F003-880C-47DC-906F-CE66A68BEE8C}" type="presParOf" srcId="{F051442A-7099-44E5-A1C1-ED398A736EF8}" destId="{7B8109E9-90CB-43FD-BF0C-9ED62B78EC5C}" srcOrd="0" destOrd="0" presId="urn:microsoft.com/office/officeart/2005/8/layout/list1"/>
    <dgm:cxn modelId="{65E316C0-396B-4F33-896F-8B09D7F369A6}" type="presParOf" srcId="{F051442A-7099-44E5-A1C1-ED398A736EF8}" destId="{1DE11B8D-C28D-45A6-A407-83EC7ADD5F98}" srcOrd="1" destOrd="0" presId="urn:microsoft.com/office/officeart/2005/8/layout/list1"/>
    <dgm:cxn modelId="{831A99C3-EC87-4E81-9D3F-86C9DCA0EE30}" type="presParOf" srcId="{982FC857-90AC-4C5F-A12B-598D059F0292}" destId="{6F7D98BA-16AB-4A0D-9EB3-7FB11C6A4117}" srcOrd="9" destOrd="0" presId="urn:microsoft.com/office/officeart/2005/8/layout/list1"/>
    <dgm:cxn modelId="{3A5DE23F-5A22-47DA-A6CA-76AA9BA08714}" type="presParOf" srcId="{982FC857-90AC-4C5F-A12B-598D059F0292}" destId="{0EFC5AAE-6A5C-42AF-BF52-ECFD9BD9D7E6}" srcOrd="10" destOrd="0" presId="urn:microsoft.com/office/officeart/2005/8/layout/list1"/>
    <dgm:cxn modelId="{AC13A482-D118-45A4-B9BD-4F5F8755A494}" type="presParOf" srcId="{982FC857-90AC-4C5F-A12B-598D059F0292}" destId="{C2005D3F-11E9-42E2-9AB9-300944333D4B}" srcOrd="11" destOrd="0" presId="urn:microsoft.com/office/officeart/2005/8/layout/list1"/>
    <dgm:cxn modelId="{B00DDBBD-227C-47B0-979D-BB155A117301}" type="presParOf" srcId="{982FC857-90AC-4C5F-A12B-598D059F0292}" destId="{40FB253E-550C-415A-8E07-9B9E1EF9F029}" srcOrd="12" destOrd="0" presId="urn:microsoft.com/office/officeart/2005/8/layout/list1"/>
    <dgm:cxn modelId="{D63AF3F7-9E40-4073-AE1C-8FEAE2B1768E}" type="presParOf" srcId="{40FB253E-550C-415A-8E07-9B9E1EF9F029}" destId="{18E7D037-39B3-494F-BFFE-B33BC5442C28}" srcOrd="0" destOrd="0" presId="urn:microsoft.com/office/officeart/2005/8/layout/list1"/>
    <dgm:cxn modelId="{643BADFF-1B0E-490B-A481-087CC6C804A5}" type="presParOf" srcId="{40FB253E-550C-415A-8E07-9B9E1EF9F029}" destId="{6F62F2A5-221A-4800-AE5E-E274CC18ABB8}" srcOrd="1" destOrd="0" presId="urn:microsoft.com/office/officeart/2005/8/layout/list1"/>
    <dgm:cxn modelId="{0D28045F-FDDF-417D-A61D-6768F34C1959}" type="presParOf" srcId="{982FC857-90AC-4C5F-A12B-598D059F0292}" destId="{2D186894-0FA8-4DC6-ADC3-40030BE19D9B}" srcOrd="13" destOrd="0" presId="urn:microsoft.com/office/officeart/2005/8/layout/list1"/>
    <dgm:cxn modelId="{3EF233D4-E884-44D2-92EA-CE13142C11C6}" type="presParOf" srcId="{982FC857-90AC-4C5F-A12B-598D059F0292}" destId="{11E03CF8-80D8-4385-9865-2AA945916731}" srcOrd="14" destOrd="0" presId="urn:microsoft.com/office/officeart/2005/8/layout/list1"/>
    <dgm:cxn modelId="{26C8CFDD-AF46-466B-AA63-692B04309D2C}" type="presParOf" srcId="{982FC857-90AC-4C5F-A12B-598D059F0292}" destId="{25DCE59D-2BB3-400D-BADE-42DDBC0ECC75}" srcOrd="15" destOrd="0" presId="urn:microsoft.com/office/officeart/2005/8/layout/list1"/>
    <dgm:cxn modelId="{338DB785-B0E2-4A57-A5AE-D50BC41F0171}" type="presParOf" srcId="{982FC857-90AC-4C5F-A12B-598D059F0292}" destId="{3D5D4798-669F-4FD4-94EE-7BF4D4CE2C64}" srcOrd="16" destOrd="0" presId="urn:microsoft.com/office/officeart/2005/8/layout/list1"/>
    <dgm:cxn modelId="{A3699BE7-0300-44E7-B4D9-492DC97998CE}" type="presParOf" srcId="{3D5D4798-669F-4FD4-94EE-7BF4D4CE2C64}" destId="{E42DCFC7-DF3B-436B-8D77-647C88D20860}" srcOrd="0" destOrd="0" presId="urn:microsoft.com/office/officeart/2005/8/layout/list1"/>
    <dgm:cxn modelId="{9BCB7B73-B180-4C03-9965-CCDE8127D542}" type="presParOf" srcId="{3D5D4798-669F-4FD4-94EE-7BF4D4CE2C64}" destId="{004DBF01-6BE6-4697-856E-98FFF48F2D72}" srcOrd="1" destOrd="0" presId="urn:microsoft.com/office/officeart/2005/8/layout/list1"/>
    <dgm:cxn modelId="{D4D69C41-3997-49CC-B844-896512FFDEFE}" type="presParOf" srcId="{982FC857-90AC-4C5F-A12B-598D059F0292}" destId="{BED91621-80B3-41BD-8285-64D2A6A37F82}" srcOrd="17" destOrd="0" presId="urn:microsoft.com/office/officeart/2005/8/layout/list1"/>
    <dgm:cxn modelId="{8E0EAC34-D5D3-460E-AB4B-D7BD61C6006C}" type="presParOf" srcId="{982FC857-90AC-4C5F-A12B-598D059F0292}" destId="{6D62D967-700C-4D79-A831-576E7D644FF6}" srcOrd="18" destOrd="0" presId="urn:microsoft.com/office/officeart/2005/8/layout/list1"/>
    <dgm:cxn modelId="{EA65FC94-AB82-455A-9180-047AC48FAC67}" type="presParOf" srcId="{982FC857-90AC-4C5F-A12B-598D059F0292}" destId="{786A52CA-3C94-4B01-B472-521921C1CBC1}" srcOrd="19" destOrd="0" presId="urn:microsoft.com/office/officeart/2005/8/layout/list1"/>
    <dgm:cxn modelId="{B7C57894-C82A-4C14-9B8B-529827E07597}" type="presParOf" srcId="{982FC857-90AC-4C5F-A12B-598D059F0292}" destId="{A8334323-4D99-49C6-B526-A0DF374B7F59}" srcOrd="20" destOrd="0" presId="urn:microsoft.com/office/officeart/2005/8/layout/list1"/>
    <dgm:cxn modelId="{5D330CDD-A8FE-4B6D-A514-4005BF662524}" type="presParOf" srcId="{A8334323-4D99-49C6-B526-A0DF374B7F59}" destId="{45FC55F0-3921-483C-B874-C02CC0B962F8}" srcOrd="0" destOrd="0" presId="urn:microsoft.com/office/officeart/2005/8/layout/list1"/>
    <dgm:cxn modelId="{1DD148E4-517A-4649-9542-A1132DCC72EE}" type="presParOf" srcId="{A8334323-4D99-49C6-B526-A0DF374B7F59}" destId="{58A3AEE1-0F98-49A6-9648-83427CC138BC}" srcOrd="1" destOrd="0" presId="urn:microsoft.com/office/officeart/2005/8/layout/list1"/>
    <dgm:cxn modelId="{500E8E79-5475-44E5-A12B-D126D3B7EA39}" type="presParOf" srcId="{982FC857-90AC-4C5F-A12B-598D059F0292}" destId="{107B2ED6-F9F6-4871-865F-7A70BD39BDC6}" srcOrd="21" destOrd="0" presId="urn:microsoft.com/office/officeart/2005/8/layout/list1"/>
    <dgm:cxn modelId="{9A3E952E-6A83-4D71-A15C-228FA12ADF5E}" type="presParOf" srcId="{982FC857-90AC-4C5F-A12B-598D059F0292}" destId="{830AED8C-91F5-4B8E-8E69-D1E996DACAE7}"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DC657CF-9482-4D79-B02D-82D3829754B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h-TH"/>
        </a:p>
      </dgm:t>
    </dgm:pt>
    <dgm:pt modelId="{75CBF911-06F0-451B-AAC6-D157276A3EE9}">
      <dgm:prSet phldrT="[ข้อความ]" custT="1"/>
      <dgm:spPr/>
      <dgm:t>
        <a:bodyPr/>
        <a:lstStyle/>
        <a:p>
          <a:r>
            <a:rPr lang="th-TH" sz="2400" dirty="0" smtClean="0">
              <a:latin typeface="TH SarabunPSK" panose="020B0500040200020003" pitchFamily="34" charset="-34"/>
              <a:cs typeface="+mj-cs"/>
            </a:rPr>
            <a:t>1</a:t>
          </a:r>
          <a:endParaRPr lang="th-TH" sz="2400" dirty="0">
            <a:latin typeface="TH SarabunPSK" panose="020B0500040200020003" pitchFamily="34" charset="-34"/>
            <a:cs typeface="+mj-cs"/>
          </a:endParaRPr>
        </a:p>
      </dgm:t>
    </dgm:pt>
    <dgm:pt modelId="{3EC972F1-E030-42E5-A577-A027CA4FDECB}" type="parTrans" cxnId="{30279B12-0703-4205-9395-CD95EFB9A8EA}">
      <dgm:prSet/>
      <dgm:spPr/>
      <dgm:t>
        <a:bodyPr/>
        <a:lstStyle/>
        <a:p>
          <a:endParaRPr lang="th-TH" sz="2400">
            <a:latin typeface="TH SarabunPSK" panose="020B0500040200020003" pitchFamily="34" charset="-34"/>
            <a:cs typeface="+mj-cs"/>
          </a:endParaRPr>
        </a:p>
      </dgm:t>
    </dgm:pt>
    <dgm:pt modelId="{963435E4-A373-4D24-8522-7755BF792067}" type="sibTrans" cxnId="{30279B12-0703-4205-9395-CD95EFB9A8EA}">
      <dgm:prSet/>
      <dgm:spPr/>
      <dgm:t>
        <a:bodyPr/>
        <a:lstStyle/>
        <a:p>
          <a:endParaRPr lang="th-TH" sz="2400">
            <a:latin typeface="TH SarabunPSK" panose="020B0500040200020003" pitchFamily="34" charset="-34"/>
            <a:cs typeface="+mj-cs"/>
          </a:endParaRPr>
        </a:p>
      </dgm:t>
    </dgm:pt>
    <dgm:pt modelId="{4D4A1BE9-5384-4D18-B9DB-4B6927C61D20}">
      <dgm:prSet phldrT="[ข้อความ]" custT="1"/>
      <dgm:spPr/>
      <dgm:t>
        <a:bodyPr/>
        <a:lstStyle/>
        <a:p>
          <a:r>
            <a:rPr lang="th-TH" sz="2400" dirty="0" smtClean="0">
              <a:latin typeface="TH SarabunPSK" panose="020B0500040200020003" pitchFamily="34" charset="-34"/>
              <a:cs typeface="+mj-cs"/>
            </a:rPr>
            <a:t>กำหนดแนวทาง วิธีการในการดำเนินโครงการความร่วมมือป้องกันการทุจริตในการจัดซื้อจัดจ้างภาครัฐ</a:t>
          </a:r>
          <a:endParaRPr lang="th-TH" sz="2400" dirty="0">
            <a:latin typeface="TH SarabunPSK" panose="020B0500040200020003" pitchFamily="34" charset="-34"/>
            <a:cs typeface="+mj-cs"/>
          </a:endParaRPr>
        </a:p>
      </dgm:t>
    </dgm:pt>
    <dgm:pt modelId="{67EEE6B4-3C63-4B87-9DE6-38F9CDCFB667}" type="parTrans" cxnId="{0D656012-E3F3-4248-8E1F-F78D3BB6EA55}">
      <dgm:prSet/>
      <dgm:spPr/>
      <dgm:t>
        <a:bodyPr/>
        <a:lstStyle/>
        <a:p>
          <a:endParaRPr lang="th-TH" sz="2400">
            <a:latin typeface="TH SarabunPSK" panose="020B0500040200020003" pitchFamily="34" charset="-34"/>
            <a:cs typeface="+mj-cs"/>
          </a:endParaRPr>
        </a:p>
      </dgm:t>
    </dgm:pt>
    <dgm:pt modelId="{8ED49B3C-41BB-4280-93C6-0D21B49611B7}" type="sibTrans" cxnId="{0D656012-E3F3-4248-8E1F-F78D3BB6EA55}">
      <dgm:prSet/>
      <dgm:spPr/>
      <dgm:t>
        <a:bodyPr/>
        <a:lstStyle/>
        <a:p>
          <a:endParaRPr lang="th-TH" sz="2400">
            <a:latin typeface="TH SarabunPSK" panose="020B0500040200020003" pitchFamily="34" charset="-34"/>
            <a:cs typeface="+mj-cs"/>
          </a:endParaRPr>
        </a:p>
      </dgm:t>
    </dgm:pt>
    <dgm:pt modelId="{70D3F12D-45FB-4C02-B130-FBD514F4F03F}">
      <dgm:prSet phldrT="[ข้อความ]" custT="1"/>
      <dgm:spPr/>
      <dgm:t>
        <a:bodyPr/>
        <a:lstStyle/>
        <a:p>
          <a:r>
            <a:rPr lang="th-TH" sz="2400" dirty="0" smtClean="0">
              <a:latin typeface="TH SarabunPSK" panose="020B0500040200020003" pitchFamily="34" charset="-34"/>
              <a:cs typeface="+mj-cs"/>
            </a:rPr>
            <a:t>2</a:t>
          </a:r>
          <a:endParaRPr lang="th-TH" sz="2400" dirty="0">
            <a:latin typeface="TH SarabunPSK" panose="020B0500040200020003" pitchFamily="34" charset="-34"/>
            <a:cs typeface="+mj-cs"/>
          </a:endParaRPr>
        </a:p>
      </dgm:t>
    </dgm:pt>
    <dgm:pt modelId="{9FA3F04D-A35C-46C0-ADE1-5873C79A661A}" type="parTrans" cxnId="{2C711F44-A6AC-405E-B83A-7AD61FD3F46D}">
      <dgm:prSet/>
      <dgm:spPr/>
      <dgm:t>
        <a:bodyPr/>
        <a:lstStyle/>
        <a:p>
          <a:endParaRPr lang="th-TH" sz="2400">
            <a:latin typeface="TH SarabunPSK" panose="020B0500040200020003" pitchFamily="34" charset="-34"/>
            <a:cs typeface="+mj-cs"/>
          </a:endParaRPr>
        </a:p>
      </dgm:t>
    </dgm:pt>
    <dgm:pt modelId="{3A70BA49-5B8F-4246-B14C-052FF03868C3}" type="sibTrans" cxnId="{2C711F44-A6AC-405E-B83A-7AD61FD3F46D}">
      <dgm:prSet/>
      <dgm:spPr/>
      <dgm:t>
        <a:bodyPr/>
        <a:lstStyle/>
        <a:p>
          <a:endParaRPr lang="th-TH" sz="2400">
            <a:latin typeface="TH SarabunPSK" panose="020B0500040200020003" pitchFamily="34" charset="-34"/>
            <a:cs typeface="+mj-cs"/>
          </a:endParaRPr>
        </a:p>
      </dgm:t>
    </dgm:pt>
    <dgm:pt modelId="{9B0E103B-2155-446B-8092-557FDCB10D54}">
      <dgm:prSet phldrT="[ข้อความ]" custT="1"/>
      <dgm:spPr/>
      <dgm:t>
        <a:bodyPr/>
        <a:lstStyle/>
        <a:p>
          <a:r>
            <a:rPr lang="th-TH" sz="2400" dirty="0" smtClean="0">
              <a:latin typeface="TH SarabunPSK" panose="020B0500040200020003" pitchFamily="34" charset="-34"/>
              <a:cs typeface="+mj-cs"/>
            </a:rPr>
            <a:t>กำหนดรูปแบบและเนื้อหาของข้อตกลงคุณธรรม</a:t>
          </a:r>
          <a:endParaRPr lang="th-TH" sz="2400" dirty="0">
            <a:latin typeface="TH SarabunPSK" panose="020B0500040200020003" pitchFamily="34" charset="-34"/>
            <a:cs typeface="+mj-cs"/>
          </a:endParaRPr>
        </a:p>
      </dgm:t>
    </dgm:pt>
    <dgm:pt modelId="{08666220-F466-4E2E-93C7-2F361823B4B4}" type="parTrans" cxnId="{D4119DE6-F8CC-4A99-ACDB-2A673B375943}">
      <dgm:prSet/>
      <dgm:spPr/>
      <dgm:t>
        <a:bodyPr/>
        <a:lstStyle/>
        <a:p>
          <a:endParaRPr lang="th-TH" sz="2400">
            <a:latin typeface="TH SarabunPSK" panose="020B0500040200020003" pitchFamily="34" charset="-34"/>
            <a:cs typeface="+mj-cs"/>
          </a:endParaRPr>
        </a:p>
      </dgm:t>
    </dgm:pt>
    <dgm:pt modelId="{2893E30D-28C5-4B8D-BABD-8B1040450DBD}" type="sibTrans" cxnId="{D4119DE6-F8CC-4A99-ACDB-2A673B375943}">
      <dgm:prSet/>
      <dgm:spPr/>
      <dgm:t>
        <a:bodyPr/>
        <a:lstStyle/>
        <a:p>
          <a:endParaRPr lang="th-TH" sz="2400">
            <a:latin typeface="TH SarabunPSK" panose="020B0500040200020003" pitchFamily="34" charset="-34"/>
            <a:cs typeface="+mj-cs"/>
          </a:endParaRPr>
        </a:p>
      </dgm:t>
    </dgm:pt>
    <dgm:pt modelId="{7DEA45F6-BCBD-435B-850D-DB3058CF8B2F}">
      <dgm:prSet phldrT="[ข้อความ]" custT="1"/>
      <dgm:spPr/>
      <dgm:t>
        <a:bodyPr/>
        <a:lstStyle/>
        <a:p>
          <a:r>
            <a:rPr lang="th-TH" sz="2400" dirty="0" smtClean="0">
              <a:latin typeface="TH SarabunPSK" panose="020B0500040200020003" pitchFamily="34" charset="-34"/>
              <a:cs typeface="+mj-cs"/>
            </a:rPr>
            <a:t>3</a:t>
          </a:r>
          <a:endParaRPr lang="th-TH" sz="2400" dirty="0">
            <a:latin typeface="TH SarabunPSK" panose="020B0500040200020003" pitchFamily="34" charset="-34"/>
            <a:cs typeface="+mj-cs"/>
          </a:endParaRPr>
        </a:p>
      </dgm:t>
    </dgm:pt>
    <dgm:pt modelId="{EBFEF569-A745-43E3-816E-E6056C3107F4}" type="parTrans" cxnId="{E4111140-22C9-4C24-AD8C-BAC04B3EEE34}">
      <dgm:prSet/>
      <dgm:spPr/>
      <dgm:t>
        <a:bodyPr/>
        <a:lstStyle/>
        <a:p>
          <a:endParaRPr lang="th-TH" sz="2400">
            <a:latin typeface="TH SarabunPSK" panose="020B0500040200020003" pitchFamily="34" charset="-34"/>
            <a:cs typeface="+mj-cs"/>
          </a:endParaRPr>
        </a:p>
      </dgm:t>
    </dgm:pt>
    <dgm:pt modelId="{54C59ACE-9AC1-40EE-9E84-B5E5BE4D4569}" type="sibTrans" cxnId="{E4111140-22C9-4C24-AD8C-BAC04B3EEE34}">
      <dgm:prSet/>
      <dgm:spPr/>
      <dgm:t>
        <a:bodyPr/>
        <a:lstStyle/>
        <a:p>
          <a:endParaRPr lang="th-TH" sz="2400">
            <a:latin typeface="TH SarabunPSK" panose="020B0500040200020003" pitchFamily="34" charset="-34"/>
            <a:cs typeface="+mj-cs"/>
          </a:endParaRPr>
        </a:p>
      </dgm:t>
    </dgm:pt>
    <dgm:pt modelId="{C4E559D1-5C01-41B6-BEC6-E454C11E31B9}">
      <dgm:prSet custT="1"/>
      <dgm:spPr/>
      <dgm:t>
        <a:bodyPr/>
        <a:lstStyle/>
        <a:p>
          <a:pPr marL="228600" indent="0" defTabSz="933450">
            <a:lnSpc>
              <a:spcPct val="90000"/>
            </a:lnSpc>
            <a:spcBef>
              <a:spcPct val="0"/>
            </a:spcBef>
            <a:spcAft>
              <a:spcPct val="15000"/>
            </a:spcAft>
            <a:buNone/>
          </a:pPr>
          <a:r>
            <a:rPr lang="th-TH" sz="2400" dirty="0" smtClean="0">
              <a:latin typeface="TH SarabunPSK" panose="020B0500040200020003" pitchFamily="34" charset="-34"/>
              <a:cs typeface="+mj-cs"/>
            </a:rPr>
            <a:t>จัดทำรายงานผลการประเมินโครงการจัดซื้อจัดจ้างที่เข้าร่วมโครงการความร่วมมือป้องกันการทุจริตในการจัดซื้อจัดจ้างภาครัฐ</a:t>
          </a:r>
          <a:endParaRPr lang="th-TH" sz="2400" dirty="0">
            <a:latin typeface="TH SarabunPSK" panose="020B0500040200020003" pitchFamily="34" charset="-34"/>
            <a:cs typeface="+mj-cs"/>
          </a:endParaRPr>
        </a:p>
      </dgm:t>
    </dgm:pt>
    <dgm:pt modelId="{D4ABE428-EB11-403E-9F8D-93326E602803}" type="parTrans" cxnId="{7414011A-7230-405B-A6A4-41B169135676}">
      <dgm:prSet/>
      <dgm:spPr/>
      <dgm:t>
        <a:bodyPr/>
        <a:lstStyle/>
        <a:p>
          <a:endParaRPr lang="th-TH" sz="2400">
            <a:latin typeface="TH SarabunPSK" panose="020B0500040200020003" pitchFamily="34" charset="-34"/>
            <a:cs typeface="+mj-cs"/>
          </a:endParaRPr>
        </a:p>
      </dgm:t>
    </dgm:pt>
    <dgm:pt modelId="{F9FE9115-FFFF-4BD5-A8E4-400E8BEB824D}" type="sibTrans" cxnId="{7414011A-7230-405B-A6A4-41B169135676}">
      <dgm:prSet/>
      <dgm:spPr/>
      <dgm:t>
        <a:bodyPr/>
        <a:lstStyle/>
        <a:p>
          <a:endParaRPr lang="th-TH" sz="2400">
            <a:latin typeface="TH SarabunPSK" panose="020B0500040200020003" pitchFamily="34" charset="-34"/>
            <a:cs typeface="+mj-cs"/>
          </a:endParaRPr>
        </a:p>
      </dgm:t>
    </dgm:pt>
    <dgm:pt modelId="{0B339851-33E9-4B61-89E7-72CCC6128A25}">
      <dgm:prSet phldrT="[ข้อความ]" custT="1"/>
      <dgm:spPr/>
      <dgm:t>
        <a:bodyPr/>
        <a:lstStyle/>
        <a:p>
          <a:r>
            <a:rPr lang="th-TH" sz="2400" dirty="0" smtClean="0">
              <a:latin typeface="TH SarabunPSK" panose="020B0500040200020003" pitchFamily="34" charset="-34"/>
              <a:cs typeface="+mj-cs"/>
            </a:rPr>
            <a:t>4</a:t>
          </a:r>
          <a:endParaRPr lang="th-TH" sz="2400" dirty="0">
            <a:latin typeface="TH SarabunPSK" panose="020B0500040200020003" pitchFamily="34" charset="-34"/>
            <a:cs typeface="+mj-cs"/>
          </a:endParaRPr>
        </a:p>
      </dgm:t>
    </dgm:pt>
    <dgm:pt modelId="{F2FED6C2-7692-4C64-86FE-1F2D456D948E}" type="parTrans" cxnId="{6302E278-0390-4A27-82F1-41323376029F}">
      <dgm:prSet/>
      <dgm:spPr/>
      <dgm:t>
        <a:bodyPr/>
        <a:lstStyle/>
        <a:p>
          <a:endParaRPr lang="th-TH" sz="2400">
            <a:cs typeface="+mj-cs"/>
          </a:endParaRPr>
        </a:p>
      </dgm:t>
    </dgm:pt>
    <dgm:pt modelId="{A9D035E6-7779-4185-A4A8-5C42F5D6DACA}" type="sibTrans" cxnId="{6302E278-0390-4A27-82F1-41323376029F}">
      <dgm:prSet/>
      <dgm:spPr/>
      <dgm:t>
        <a:bodyPr/>
        <a:lstStyle/>
        <a:p>
          <a:endParaRPr lang="th-TH" sz="2400">
            <a:cs typeface="+mj-cs"/>
          </a:endParaRPr>
        </a:p>
      </dgm:t>
    </dgm:pt>
    <dgm:pt modelId="{45BFB522-860C-480D-A4BA-95A4BCC343E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sz="2400" dirty="0" smtClean="0">
              <a:latin typeface="TH SarabunPSK" panose="020B0500040200020003" pitchFamily="34" charset="-34"/>
              <a:cs typeface="+mj-cs"/>
            </a:rPr>
            <a:t>คัดเลือกโครงการและผู้สังเกตการณ์เพื่อเข้าร่วมโครงการความร่วมมือป้องกันการทุจริตในการจัดซื้อจัดจ้างภาครัฐ</a:t>
          </a:r>
        </a:p>
      </dgm:t>
    </dgm:pt>
    <dgm:pt modelId="{7D56F99B-8538-400E-92FD-5D53926A3DA5}" type="parTrans" cxnId="{9E399064-7AFC-42F4-BA32-C6230A282D08}">
      <dgm:prSet/>
      <dgm:spPr/>
      <dgm:t>
        <a:bodyPr/>
        <a:lstStyle/>
        <a:p>
          <a:endParaRPr lang="th-TH" sz="2400">
            <a:cs typeface="+mj-cs"/>
          </a:endParaRPr>
        </a:p>
      </dgm:t>
    </dgm:pt>
    <dgm:pt modelId="{BFCF65F4-3E6C-4785-AFF5-AF5729528598}" type="sibTrans" cxnId="{9E399064-7AFC-42F4-BA32-C6230A282D08}">
      <dgm:prSet/>
      <dgm:spPr/>
      <dgm:t>
        <a:bodyPr/>
        <a:lstStyle/>
        <a:p>
          <a:endParaRPr lang="th-TH" sz="2400">
            <a:cs typeface="+mj-cs"/>
          </a:endParaRPr>
        </a:p>
      </dgm:t>
    </dgm:pt>
    <dgm:pt modelId="{C5DB02CA-3D47-44B7-9B68-45E364060312}" type="pres">
      <dgm:prSet presAssocID="{6DC657CF-9482-4D79-B02D-82D3829754BA}" presName="linearFlow" presStyleCnt="0">
        <dgm:presLayoutVars>
          <dgm:dir/>
          <dgm:animLvl val="lvl"/>
          <dgm:resizeHandles val="exact"/>
        </dgm:presLayoutVars>
      </dgm:prSet>
      <dgm:spPr/>
      <dgm:t>
        <a:bodyPr/>
        <a:lstStyle/>
        <a:p>
          <a:endParaRPr lang="th-TH"/>
        </a:p>
      </dgm:t>
    </dgm:pt>
    <dgm:pt modelId="{FDE752CE-2FC3-4C55-843B-4E64479837D9}" type="pres">
      <dgm:prSet presAssocID="{75CBF911-06F0-451B-AAC6-D157276A3EE9}" presName="composite" presStyleCnt="0"/>
      <dgm:spPr/>
    </dgm:pt>
    <dgm:pt modelId="{6DFE3107-258C-41FA-B8B5-31940C8FA60C}" type="pres">
      <dgm:prSet presAssocID="{75CBF911-06F0-451B-AAC6-D157276A3EE9}" presName="parentText" presStyleLbl="alignNode1" presStyleIdx="0" presStyleCnt="4">
        <dgm:presLayoutVars>
          <dgm:chMax val="1"/>
          <dgm:bulletEnabled val="1"/>
        </dgm:presLayoutVars>
      </dgm:prSet>
      <dgm:spPr/>
      <dgm:t>
        <a:bodyPr/>
        <a:lstStyle/>
        <a:p>
          <a:endParaRPr lang="th-TH"/>
        </a:p>
      </dgm:t>
    </dgm:pt>
    <dgm:pt modelId="{EC1A8DC1-7670-4A53-9136-BF1CBC255DDE}" type="pres">
      <dgm:prSet presAssocID="{75CBF911-06F0-451B-AAC6-D157276A3EE9}" presName="descendantText" presStyleLbl="alignAcc1" presStyleIdx="0" presStyleCnt="4">
        <dgm:presLayoutVars>
          <dgm:bulletEnabled val="1"/>
        </dgm:presLayoutVars>
      </dgm:prSet>
      <dgm:spPr/>
      <dgm:t>
        <a:bodyPr/>
        <a:lstStyle/>
        <a:p>
          <a:endParaRPr lang="th-TH"/>
        </a:p>
      </dgm:t>
    </dgm:pt>
    <dgm:pt modelId="{723F104A-58DF-4615-A1A5-74896935D599}" type="pres">
      <dgm:prSet presAssocID="{963435E4-A373-4D24-8522-7755BF792067}" presName="sp" presStyleCnt="0"/>
      <dgm:spPr/>
    </dgm:pt>
    <dgm:pt modelId="{663CA323-7134-4419-BC9C-34C9B8C89C7B}" type="pres">
      <dgm:prSet presAssocID="{70D3F12D-45FB-4C02-B130-FBD514F4F03F}" presName="composite" presStyleCnt="0"/>
      <dgm:spPr/>
    </dgm:pt>
    <dgm:pt modelId="{1F999033-A3FB-4ED7-B5D9-71A6250A0C1C}" type="pres">
      <dgm:prSet presAssocID="{70D3F12D-45FB-4C02-B130-FBD514F4F03F}" presName="parentText" presStyleLbl="alignNode1" presStyleIdx="1" presStyleCnt="4">
        <dgm:presLayoutVars>
          <dgm:chMax val="1"/>
          <dgm:bulletEnabled val="1"/>
        </dgm:presLayoutVars>
      </dgm:prSet>
      <dgm:spPr/>
      <dgm:t>
        <a:bodyPr/>
        <a:lstStyle/>
        <a:p>
          <a:endParaRPr lang="th-TH"/>
        </a:p>
      </dgm:t>
    </dgm:pt>
    <dgm:pt modelId="{E15D1427-47AF-4F8F-9419-9699128743F9}" type="pres">
      <dgm:prSet presAssocID="{70D3F12D-45FB-4C02-B130-FBD514F4F03F}" presName="descendantText" presStyleLbl="alignAcc1" presStyleIdx="1" presStyleCnt="4" custLinFactNeighborX="35" custLinFactNeighborY="-2040">
        <dgm:presLayoutVars>
          <dgm:bulletEnabled val="1"/>
        </dgm:presLayoutVars>
      </dgm:prSet>
      <dgm:spPr/>
      <dgm:t>
        <a:bodyPr/>
        <a:lstStyle/>
        <a:p>
          <a:endParaRPr lang="th-TH"/>
        </a:p>
      </dgm:t>
    </dgm:pt>
    <dgm:pt modelId="{4D41AEE7-EB27-488F-BA2F-B5B181D5599A}" type="pres">
      <dgm:prSet presAssocID="{3A70BA49-5B8F-4246-B14C-052FF03868C3}" presName="sp" presStyleCnt="0"/>
      <dgm:spPr/>
    </dgm:pt>
    <dgm:pt modelId="{B0514861-4CE0-4DA3-A08D-81342F74F1B9}" type="pres">
      <dgm:prSet presAssocID="{7DEA45F6-BCBD-435B-850D-DB3058CF8B2F}" presName="composite" presStyleCnt="0"/>
      <dgm:spPr/>
    </dgm:pt>
    <dgm:pt modelId="{9A392540-1A3E-489F-B873-90EEC6D20CD3}" type="pres">
      <dgm:prSet presAssocID="{7DEA45F6-BCBD-435B-850D-DB3058CF8B2F}" presName="parentText" presStyleLbl="alignNode1" presStyleIdx="2" presStyleCnt="4">
        <dgm:presLayoutVars>
          <dgm:chMax val="1"/>
          <dgm:bulletEnabled val="1"/>
        </dgm:presLayoutVars>
      </dgm:prSet>
      <dgm:spPr/>
      <dgm:t>
        <a:bodyPr/>
        <a:lstStyle/>
        <a:p>
          <a:endParaRPr lang="th-TH"/>
        </a:p>
      </dgm:t>
    </dgm:pt>
    <dgm:pt modelId="{5824ABF7-5B89-4182-A7D1-CF93DF0B7BFF}" type="pres">
      <dgm:prSet presAssocID="{7DEA45F6-BCBD-435B-850D-DB3058CF8B2F}" presName="descendantText" presStyleLbl="alignAcc1" presStyleIdx="2" presStyleCnt="4" custScaleY="140602">
        <dgm:presLayoutVars>
          <dgm:bulletEnabled val="1"/>
        </dgm:presLayoutVars>
      </dgm:prSet>
      <dgm:spPr/>
      <dgm:t>
        <a:bodyPr/>
        <a:lstStyle/>
        <a:p>
          <a:endParaRPr lang="th-TH"/>
        </a:p>
      </dgm:t>
    </dgm:pt>
    <dgm:pt modelId="{48F43FD8-07D0-4E02-9577-343A6609A79C}" type="pres">
      <dgm:prSet presAssocID="{54C59ACE-9AC1-40EE-9E84-B5E5BE4D4569}" presName="sp" presStyleCnt="0"/>
      <dgm:spPr/>
    </dgm:pt>
    <dgm:pt modelId="{C0C42D7C-B9C2-4F50-B377-8BC3D573D95E}" type="pres">
      <dgm:prSet presAssocID="{0B339851-33E9-4B61-89E7-72CCC6128A25}" presName="composite" presStyleCnt="0"/>
      <dgm:spPr/>
    </dgm:pt>
    <dgm:pt modelId="{E94761BB-F7D7-49D3-AFD3-3D34B83A4231}" type="pres">
      <dgm:prSet presAssocID="{0B339851-33E9-4B61-89E7-72CCC6128A25}" presName="parentText" presStyleLbl="alignNode1" presStyleIdx="3" presStyleCnt="4">
        <dgm:presLayoutVars>
          <dgm:chMax val="1"/>
          <dgm:bulletEnabled val="1"/>
        </dgm:presLayoutVars>
      </dgm:prSet>
      <dgm:spPr/>
      <dgm:t>
        <a:bodyPr/>
        <a:lstStyle/>
        <a:p>
          <a:endParaRPr lang="th-TH"/>
        </a:p>
      </dgm:t>
    </dgm:pt>
    <dgm:pt modelId="{9829F1D6-D39D-486D-9768-B203FBC3F6AB}" type="pres">
      <dgm:prSet presAssocID="{0B339851-33E9-4B61-89E7-72CCC6128A25}" presName="descendantText" presStyleLbl="alignAcc1" presStyleIdx="3" presStyleCnt="4" custScaleY="134367">
        <dgm:presLayoutVars>
          <dgm:bulletEnabled val="1"/>
        </dgm:presLayoutVars>
      </dgm:prSet>
      <dgm:spPr/>
      <dgm:t>
        <a:bodyPr/>
        <a:lstStyle/>
        <a:p>
          <a:endParaRPr lang="th-TH"/>
        </a:p>
      </dgm:t>
    </dgm:pt>
  </dgm:ptLst>
  <dgm:cxnLst>
    <dgm:cxn modelId="{6302E278-0390-4A27-82F1-41323376029F}" srcId="{6DC657CF-9482-4D79-B02D-82D3829754BA}" destId="{0B339851-33E9-4B61-89E7-72CCC6128A25}" srcOrd="3" destOrd="0" parTransId="{F2FED6C2-7692-4C64-86FE-1F2D456D948E}" sibTransId="{A9D035E6-7779-4185-A4A8-5C42F5D6DACA}"/>
    <dgm:cxn modelId="{E4111140-22C9-4C24-AD8C-BAC04B3EEE34}" srcId="{6DC657CF-9482-4D79-B02D-82D3829754BA}" destId="{7DEA45F6-BCBD-435B-850D-DB3058CF8B2F}" srcOrd="2" destOrd="0" parTransId="{EBFEF569-A745-43E3-816E-E6056C3107F4}" sibTransId="{54C59ACE-9AC1-40EE-9E84-B5E5BE4D4569}"/>
    <dgm:cxn modelId="{9E399064-7AFC-42F4-BA32-C6230A282D08}" srcId="{7DEA45F6-BCBD-435B-850D-DB3058CF8B2F}" destId="{45BFB522-860C-480D-A4BA-95A4BCC343EE}" srcOrd="0" destOrd="0" parTransId="{7D56F99B-8538-400E-92FD-5D53926A3DA5}" sibTransId="{BFCF65F4-3E6C-4785-AFF5-AF5729528598}"/>
    <dgm:cxn modelId="{7414011A-7230-405B-A6A4-41B169135676}" srcId="{0B339851-33E9-4B61-89E7-72CCC6128A25}" destId="{C4E559D1-5C01-41B6-BEC6-E454C11E31B9}" srcOrd="0" destOrd="0" parTransId="{D4ABE428-EB11-403E-9F8D-93326E602803}" sibTransId="{F9FE9115-FFFF-4BD5-A8E4-400E8BEB824D}"/>
    <dgm:cxn modelId="{62ABD07C-3131-4381-AF93-B6D986429487}" type="presOf" srcId="{75CBF911-06F0-451B-AAC6-D157276A3EE9}" destId="{6DFE3107-258C-41FA-B8B5-31940C8FA60C}" srcOrd="0" destOrd="0" presId="urn:microsoft.com/office/officeart/2005/8/layout/chevron2"/>
    <dgm:cxn modelId="{30279B12-0703-4205-9395-CD95EFB9A8EA}" srcId="{6DC657CF-9482-4D79-B02D-82D3829754BA}" destId="{75CBF911-06F0-451B-AAC6-D157276A3EE9}" srcOrd="0" destOrd="0" parTransId="{3EC972F1-E030-42E5-A577-A027CA4FDECB}" sibTransId="{963435E4-A373-4D24-8522-7755BF792067}"/>
    <dgm:cxn modelId="{9FCAABC6-466E-4383-B0F2-18C40BEF221A}" type="presOf" srcId="{4D4A1BE9-5384-4D18-B9DB-4B6927C61D20}" destId="{EC1A8DC1-7670-4A53-9136-BF1CBC255DDE}" srcOrd="0" destOrd="0" presId="urn:microsoft.com/office/officeart/2005/8/layout/chevron2"/>
    <dgm:cxn modelId="{6F6C21C6-C038-4729-98B8-9E4F886F476D}" type="presOf" srcId="{C4E559D1-5C01-41B6-BEC6-E454C11E31B9}" destId="{9829F1D6-D39D-486D-9768-B203FBC3F6AB}" srcOrd="0" destOrd="0" presId="urn:microsoft.com/office/officeart/2005/8/layout/chevron2"/>
    <dgm:cxn modelId="{87013709-669D-46B6-8685-50007B2E5728}" type="presOf" srcId="{7DEA45F6-BCBD-435B-850D-DB3058CF8B2F}" destId="{9A392540-1A3E-489F-B873-90EEC6D20CD3}" srcOrd="0" destOrd="0" presId="urn:microsoft.com/office/officeart/2005/8/layout/chevron2"/>
    <dgm:cxn modelId="{2C711F44-A6AC-405E-B83A-7AD61FD3F46D}" srcId="{6DC657CF-9482-4D79-B02D-82D3829754BA}" destId="{70D3F12D-45FB-4C02-B130-FBD514F4F03F}" srcOrd="1" destOrd="0" parTransId="{9FA3F04D-A35C-46C0-ADE1-5873C79A661A}" sibTransId="{3A70BA49-5B8F-4246-B14C-052FF03868C3}"/>
    <dgm:cxn modelId="{6CB25304-6BEA-48DA-A9CC-219D705CAB45}" type="presOf" srcId="{6DC657CF-9482-4D79-B02D-82D3829754BA}" destId="{C5DB02CA-3D47-44B7-9B68-45E364060312}" srcOrd="0" destOrd="0" presId="urn:microsoft.com/office/officeart/2005/8/layout/chevron2"/>
    <dgm:cxn modelId="{0D656012-E3F3-4248-8E1F-F78D3BB6EA55}" srcId="{75CBF911-06F0-451B-AAC6-D157276A3EE9}" destId="{4D4A1BE9-5384-4D18-B9DB-4B6927C61D20}" srcOrd="0" destOrd="0" parTransId="{67EEE6B4-3C63-4B87-9DE6-38F9CDCFB667}" sibTransId="{8ED49B3C-41BB-4280-93C6-0D21B49611B7}"/>
    <dgm:cxn modelId="{D4119DE6-F8CC-4A99-ACDB-2A673B375943}" srcId="{70D3F12D-45FB-4C02-B130-FBD514F4F03F}" destId="{9B0E103B-2155-446B-8092-557FDCB10D54}" srcOrd="0" destOrd="0" parTransId="{08666220-F466-4E2E-93C7-2F361823B4B4}" sibTransId="{2893E30D-28C5-4B8D-BABD-8B1040450DBD}"/>
    <dgm:cxn modelId="{DE0406E1-0EA4-4D45-A4C6-E3F2164123BC}" type="presOf" srcId="{70D3F12D-45FB-4C02-B130-FBD514F4F03F}" destId="{1F999033-A3FB-4ED7-B5D9-71A6250A0C1C}" srcOrd="0" destOrd="0" presId="urn:microsoft.com/office/officeart/2005/8/layout/chevron2"/>
    <dgm:cxn modelId="{1809C555-7371-4EA3-B097-9CB12F196205}" type="presOf" srcId="{45BFB522-860C-480D-A4BA-95A4BCC343EE}" destId="{5824ABF7-5B89-4182-A7D1-CF93DF0B7BFF}" srcOrd="0" destOrd="0" presId="urn:microsoft.com/office/officeart/2005/8/layout/chevron2"/>
    <dgm:cxn modelId="{B66FD6D0-0F8D-4109-A47E-2A531FA008B1}" type="presOf" srcId="{9B0E103B-2155-446B-8092-557FDCB10D54}" destId="{E15D1427-47AF-4F8F-9419-9699128743F9}" srcOrd="0" destOrd="0" presId="urn:microsoft.com/office/officeart/2005/8/layout/chevron2"/>
    <dgm:cxn modelId="{89CDA9F7-B513-471B-960F-592D140124A9}" type="presOf" srcId="{0B339851-33E9-4B61-89E7-72CCC6128A25}" destId="{E94761BB-F7D7-49D3-AFD3-3D34B83A4231}" srcOrd="0" destOrd="0" presId="urn:microsoft.com/office/officeart/2005/8/layout/chevron2"/>
    <dgm:cxn modelId="{503636F5-D839-48BC-8BF2-756FC738F225}" type="presParOf" srcId="{C5DB02CA-3D47-44B7-9B68-45E364060312}" destId="{FDE752CE-2FC3-4C55-843B-4E64479837D9}" srcOrd="0" destOrd="0" presId="urn:microsoft.com/office/officeart/2005/8/layout/chevron2"/>
    <dgm:cxn modelId="{3BB11F96-0C43-4AF2-AE71-635B1C755376}" type="presParOf" srcId="{FDE752CE-2FC3-4C55-843B-4E64479837D9}" destId="{6DFE3107-258C-41FA-B8B5-31940C8FA60C}" srcOrd="0" destOrd="0" presId="urn:microsoft.com/office/officeart/2005/8/layout/chevron2"/>
    <dgm:cxn modelId="{ECB20AC9-17DE-42C7-BCEE-B02A3D382BF3}" type="presParOf" srcId="{FDE752CE-2FC3-4C55-843B-4E64479837D9}" destId="{EC1A8DC1-7670-4A53-9136-BF1CBC255DDE}" srcOrd="1" destOrd="0" presId="urn:microsoft.com/office/officeart/2005/8/layout/chevron2"/>
    <dgm:cxn modelId="{9939FC86-DBD2-46B8-85AE-633D16AEBF26}" type="presParOf" srcId="{C5DB02CA-3D47-44B7-9B68-45E364060312}" destId="{723F104A-58DF-4615-A1A5-74896935D599}" srcOrd="1" destOrd="0" presId="urn:microsoft.com/office/officeart/2005/8/layout/chevron2"/>
    <dgm:cxn modelId="{0AC926CF-A0B8-4686-BB95-AFBFC1D023FF}" type="presParOf" srcId="{C5DB02CA-3D47-44B7-9B68-45E364060312}" destId="{663CA323-7134-4419-BC9C-34C9B8C89C7B}" srcOrd="2" destOrd="0" presId="urn:microsoft.com/office/officeart/2005/8/layout/chevron2"/>
    <dgm:cxn modelId="{3A65A2F0-7D0C-403F-8B71-5CBA411024AA}" type="presParOf" srcId="{663CA323-7134-4419-BC9C-34C9B8C89C7B}" destId="{1F999033-A3FB-4ED7-B5D9-71A6250A0C1C}" srcOrd="0" destOrd="0" presId="urn:microsoft.com/office/officeart/2005/8/layout/chevron2"/>
    <dgm:cxn modelId="{213C3FC9-0709-4165-B2BD-F1026FC8DE2F}" type="presParOf" srcId="{663CA323-7134-4419-BC9C-34C9B8C89C7B}" destId="{E15D1427-47AF-4F8F-9419-9699128743F9}" srcOrd="1" destOrd="0" presId="urn:microsoft.com/office/officeart/2005/8/layout/chevron2"/>
    <dgm:cxn modelId="{9DEC33AA-FBE8-4FEB-8715-50DFC55628A5}" type="presParOf" srcId="{C5DB02CA-3D47-44B7-9B68-45E364060312}" destId="{4D41AEE7-EB27-488F-BA2F-B5B181D5599A}" srcOrd="3" destOrd="0" presId="urn:microsoft.com/office/officeart/2005/8/layout/chevron2"/>
    <dgm:cxn modelId="{EAFCCA8B-4E5D-485A-83F3-D8CE1012B28A}" type="presParOf" srcId="{C5DB02CA-3D47-44B7-9B68-45E364060312}" destId="{B0514861-4CE0-4DA3-A08D-81342F74F1B9}" srcOrd="4" destOrd="0" presId="urn:microsoft.com/office/officeart/2005/8/layout/chevron2"/>
    <dgm:cxn modelId="{9A5D48AF-AD46-4C28-B691-26AA826B79B1}" type="presParOf" srcId="{B0514861-4CE0-4DA3-A08D-81342F74F1B9}" destId="{9A392540-1A3E-489F-B873-90EEC6D20CD3}" srcOrd="0" destOrd="0" presId="urn:microsoft.com/office/officeart/2005/8/layout/chevron2"/>
    <dgm:cxn modelId="{4DD12BA5-209E-4210-B56D-51E80BF26B69}" type="presParOf" srcId="{B0514861-4CE0-4DA3-A08D-81342F74F1B9}" destId="{5824ABF7-5B89-4182-A7D1-CF93DF0B7BFF}" srcOrd="1" destOrd="0" presId="urn:microsoft.com/office/officeart/2005/8/layout/chevron2"/>
    <dgm:cxn modelId="{673EE6B2-071C-4218-AF7B-AB64E2542D3D}" type="presParOf" srcId="{C5DB02CA-3D47-44B7-9B68-45E364060312}" destId="{48F43FD8-07D0-4E02-9577-343A6609A79C}" srcOrd="5" destOrd="0" presId="urn:microsoft.com/office/officeart/2005/8/layout/chevron2"/>
    <dgm:cxn modelId="{7F422191-A878-42CD-A8EC-F206F027D069}" type="presParOf" srcId="{C5DB02CA-3D47-44B7-9B68-45E364060312}" destId="{C0C42D7C-B9C2-4F50-B377-8BC3D573D95E}" srcOrd="6" destOrd="0" presId="urn:microsoft.com/office/officeart/2005/8/layout/chevron2"/>
    <dgm:cxn modelId="{C2FD3EDE-6149-4A14-A3DC-C8A42DDC9BBD}" type="presParOf" srcId="{C0C42D7C-B9C2-4F50-B377-8BC3D573D95E}" destId="{E94761BB-F7D7-49D3-AFD3-3D34B83A4231}" srcOrd="0" destOrd="0" presId="urn:microsoft.com/office/officeart/2005/8/layout/chevron2"/>
    <dgm:cxn modelId="{064E1D7F-D830-48D5-8724-C01271F67293}" type="presParOf" srcId="{C0C42D7C-B9C2-4F50-B377-8BC3D573D95E}" destId="{9829F1D6-D39D-486D-9768-B203FBC3F6A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2A9957F-5222-48D1-85E1-EF2842E153D5}" type="doc">
      <dgm:prSet loTypeId="urn:microsoft.com/office/officeart/2005/8/layout/hProcess9" loCatId="process" qsTypeId="urn:microsoft.com/office/officeart/2005/8/quickstyle/3d2" qsCatId="3D" csTypeId="urn:microsoft.com/office/officeart/2005/8/colors/accent1_2" csCatId="accent1" phldr="1"/>
      <dgm:spPr/>
    </dgm:pt>
    <dgm:pt modelId="{C0511511-C655-42A1-9E27-9C63E899BC02}">
      <dgm:prSet phldrT="[ข้อความ]"/>
      <dgm:spPr/>
      <dgm:t>
        <a:bodyPr/>
        <a:lstStyle/>
        <a:p>
          <a:r>
            <a:rPr lang="th-TH" dirty="0" smtClean="0"/>
            <a:t>ให้กรมบัญชีกลางเป็นองค์กรสนับสนุนและดูแลระบบการจัดซื้อจัดจ้าง</a:t>
          </a:r>
          <a:endParaRPr lang="th-TH" dirty="0"/>
        </a:p>
      </dgm:t>
    </dgm:pt>
    <dgm:pt modelId="{2E8227A7-4863-4F06-BC85-3AC76DEFDAD6}" type="parTrans" cxnId="{2F031052-D817-47F0-A318-85AF1E5AD7B7}">
      <dgm:prSet/>
      <dgm:spPr/>
      <dgm:t>
        <a:bodyPr/>
        <a:lstStyle/>
        <a:p>
          <a:endParaRPr lang="th-TH"/>
        </a:p>
      </dgm:t>
    </dgm:pt>
    <dgm:pt modelId="{3AFB187C-2DC7-4B49-9ABE-7CD2B4623F0F}" type="sibTrans" cxnId="{2F031052-D817-47F0-A318-85AF1E5AD7B7}">
      <dgm:prSet/>
      <dgm:spPr/>
      <dgm:t>
        <a:bodyPr/>
        <a:lstStyle/>
        <a:p>
          <a:endParaRPr lang="th-TH"/>
        </a:p>
      </dgm:t>
    </dgm:pt>
    <dgm:pt modelId="{85C68AFE-E4E7-47BD-A410-9D37CB5EF7D3}">
      <dgm:prSet phldrT="[ข้อความ]"/>
      <dgm:spPr/>
      <dgm:t>
        <a:bodyPr/>
        <a:lstStyle/>
        <a:p>
          <a:r>
            <a:rPr lang="th-TH" dirty="0" smtClean="0"/>
            <a:t>ดูแลและพัฒนาระบบการจัดซื้อจัดจ้างผ่านระบบอิเล็กทรอนิกส์</a:t>
          </a:r>
          <a:endParaRPr lang="th-TH" dirty="0"/>
        </a:p>
      </dgm:t>
    </dgm:pt>
    <dgm:pt modelId="{6F40D796-E7A2-4496-8A2C-6FFAAA1F3854}" type="parTrans" cxnId="{39E22FA2-D231-4FF3-B0B8-53D30F8165BE}">
      <dgm:prSet/>
      <dgm:spPr/>
      <dgm:t>
        <a:bodyPr/>
        <a:lstStyle/>
        <a:p>
          <a:endParaRPr lang="th-TH"/>
        </a:p>
      </dgm:t>
    </dgm:pt>
    <dgm:pt modelId="{96448554-4490-4323-9773-E51236165C81}" type="sibTrans" cxnId="{39E22FA2-D231-4FF3-B0B8-53D30F8165BE}">
      <dgm:prSet/>
      <dgm:spPr/>
      <dgm:t>
        <a:bodyPr/>
        <a:lstStyle/>
        <a:p>
          <a:endParaRPr lang="th-TH"/>
        </a:p>
      </dgm:t>
    </dgm:pt>
    <dgm:pt modelId="{9A98F6DA-99FF-4CF5-B33F-30A500A7AD88}">
      <dgm:prSet phldrT="[ข้อความ]"/>
      <dgm:spPr/>
      <dgm:t>
        <a:bodyPr/>
        <a:lstStyle/>
        <a:p>
          <a:r>
            <a:rPr lang="th-TH" dirty="0" smtClean="0"/>
            <a:t>ปฏิบัติหน้าที่ฝ่ายเลขานุการในคณะกรรมการตามพระราชบัญญัติ</a:t>
          </a:r>
          <a:endParaRPr lang="th-TH" dirty="0"/>
        </a:p>
      </dgm:t>
    </dgm:pt>
    <dgm:pt modelId="{205C49D6-85A5-45CC-B0C3-3C7FA93E067F}" type="parTrans" cxnId="{886F1B3D-633A-408F-9582-5BFCB6811EA6}">
      <dgm:prSet/>
      <dgm:spPr/>
      <dgm:t>
        <a:bodyPr/>
        <a:lstStyle/>
        <a:p>
          <a:endParaRPr lang="th-TH"/>
        </a:p>
      </dgm:t>
    </dgm:pt>
    <dgm:pt modelId="{ABBFA0BF-72B9-4709-AE83-52A5964CB4E8}" type="sibTrans" cxnId="{886F1B3D-633A-408F-9582-5BFCB6811EA6}">
      <dgm:prSet/>
      <dgm:spPr/>
      <dgm:t>
        <a:bodyPr/>
        <a:lstStyle/>
        <a:p>
          <a:endParaRPr lang="th-TH"/>
        </a:p>
      </dgm:t>
    </dgm:pt>
    <dgm:pt modelId="{ACBDEB0C-0322-45EC-B6CD-252498D5B02F}">
      <dgm:prSet phldrT="[ข้อความ]"/>
      <dgm:spPr/>
      <dgm:t>
        <a:bodyPr/>
        <a:lstStyle/>
        <a:p>
          <a:r>
            <a:rPr lang="th-TH" dirty="0" smtClean="0"/>
            <a:t>จัดทำฐานข้อมูลราคาอ้างอิง</a:t>
          </a:r>
          <a:endParaRPr lang="th-TH" dirty="0"/>
        </a:p>
      </dgm:t>
    </dgm:pt>
    <dgm:pt modelId="{E70D3C1A-04C3-483B-810F-80F2F42C99AE}" type="parTrans" cxnId="{EAF5272B-EF88-40A5-8864-8724C138C613}">
      <dgm:prSet/>
      <dgm:spPr/>
      <dgm:t>
        <a:bodyPr/>
        <a:lstStyle/>
        <a:p>
          <a:endParaRPr lang="th-TH"/>
        </a:p>
      </dgm:t>
    </dgm:pt>
    <dgm:pt modelId="{AE5780AD-02B5-482D-95B0-BBE80EA5127C}" type="sibTrans" cxnId="{EAF5272B-EF88-40A5-8864-8724C138C613}">
      <dgm:prSet/>
      <dgm:spPr/>
      <dgm:t>
        <a:bodyPr/>
        <a:lstStyle/>
        <a:p>
          <a:endParaRPr lang="th-TH"/>
        </a:p>
      </dgm:t>
    </dgm:pt>
    <dgm:pt modelId="{F7993982-83BD-483C-A88A-C189376974D8}">
      <dgm:prSet phldrT="[ข้อความ]"/>
      <dgm:spPr/>
      <dgm:t>
        <a:bodyPr/>
        <a:lstStyle/>
        <a:p>
          <a:r>
            <a:rPr lang="th-TH" dirty="0" smtClean="0"/>
            <a:t>จัดฝึกอบรมเจ้าหน้าที่ตามหลักวิชาชีพ</a:t>
          </a:r>
          <a:endParaRPr lang="th-TH" dirty="0"/>
        </a:p>
      </dgm:t>
    </dgm:pt>
    <dgm:pt modelId="{519D5F4D-93E1-45FE-9431-B787DED1614F}" type="parTrans" cxnId="{F677FB89-3D1A-48B4-BEDC-A416E37D2029}">
      <dgm:prSet/>
      <dgm:spPr/>
      <dgm:t>
        <a:bodyPr/>
        <a:lstStyle/>
        <a:p>
          <a:endParaRPr lang="th-TH"/>
        </a:p>
      </dgm:t>
    </dgm:pt>
    <dgm:pt modelId="{85E2DFA1-4B01-453D-88D2-EA96930EA3E7}" type="sibTrans" cxnId="{F677FB89-3D1A-48B4-BEDC-A416E37D2029}">
      <dgm:prSet/>
      <dgm:spPr/>
      <dgm:t>
        <a:bodyPr/>
        <a:lstStyle/>
        <a:p>
          <a:endParaRPr lang="th-TH"/>
        </a:p>
      </dgm:t>
    </dgm:pt>
    <dgm:pt modelId="{DED86514-9C4E-4301-BE39-0850EE3F26D1}">
      <dgm:prSet phldrT="[ข้อความ]"/>
      <dgm:spPr/>
      <dgm:t>
        <a:bodyPr/>
        <a:lstStyle/>
        <a:p>
          <a:r>
            <a:rPr lang="th-TH" dirty="0" smtClean="0"/>
            <a:t>รวบรวม วิเคราะห์ และประเมินผลการปฏิบัติงานตามพระราชบัญญัติ</a:t>
          </a:r>
          <a:endParaRPr lang="th-TH" dirty="0"/>
        </a:p>
      </dgm:t>
    </dgm:pt>
    <dgm:pt modelId="{5BBA1AF3-F0CE-420F-919D-5D4FF89D9632}" type="parTrans" cxnId="{91C986C6-200C-4C60-8361-5DC245E325D6}">
      <dgm:prSet/>
      <dgm:spPr/>
      <dgm:t>
        <a:bodyPr/>
        <a:lstStyle/>
        <a:p>
          <a:endParaRPr lang="th-TH"/>
        </a:p>
      </dgm:t>
    </dgm:pt>
    <dgm:pt modelId="{AFBE672A-B569-43C0-934B-7C8E2ECB8C9D}" type="sibTrans" cxnId="{91C986C6-200C-4C60-8361-5DC245E325D6}">
      <dgm:prSet/>
      <dgm:spPr/>
      <dgm:t>
        <a:bodyPr/>
        <a:lstStyle/>
        <a:p>
          <a:endParaRPr lang="th-TH"/>
        </a:p>
      </dgm:t>
    </dgm:pt>
    <dgm:pt modelId="{6084B02B-D464-4B1C-AD8B-83004427A673}" type="pres">
      <dgm:prSet presAssocID="{72A9957F-5222-48D1-85E1-EF2842E153D5}" presName="CompostProcess" presStyleCnt="0">
        <dgm:presLayoutVars>
          <dgm:dir/>
          <dgm:resizeHandles val="exact"/>
        </dgm:presLayoutVars>
      </dgm:prSet>
      <dgm:spPr/>
    </dgm:pt>
    <dgm:pt modelId="{7E93ECFF-B4B6-4CA9-90DB-9EE7CED6E7BD}" type="pres">
      <dgm:prSet presAssocID="{72A9957F-5222-48D1-85E1-EF2842E153D5}" presName="arrow" presStyleLbl="bgShp" presStyleIdx="0" presStyleCnt="1"/>
      <dgm:spPr/>
    </dgm:pt>
    <dgm:pt modelId="{2430313D-992A-45B5-A6AE-B048429DCE32}" type="pres">
      <dgm:prSet presAssocID="{72A9957F-5222-48D1-85E1-EF2842E153D5}" presName="linearProcess" presStyleCnt="0"/>
      <dgm:spPr/>
    </dgm:pt>
    <dgm:pt modelId="{8126841F-D8AA-423E-A083-17FF2F40465D}" type="pres">
      <dgm:prSet presAssocID="{C0511511-C655-42A1-9E27-9C63E899BC02}" presName="textNode" presStyleLbl="node1" presStyleIdx="0" presStyleCnt="6">
        <dgm:presLayoutVars>
          <dgm:bulletEnabled val="1"/>
        </dgm:presLayoutVars>
      </dgm:prSet>
      <dgm:spPr/>
      <dgm:t>
        <a:bodyPr/>
        <a:lstStyle/>
        <a:p>
          <a:endParaRPr lang="th-TH"/>
        </a:p>
      </dgm:t>
    </dgm:pt>
    <dgm:pt modelId="{D5E70A52-5AE7-4C4B-A601-2463D2AB149A}" type="pres">
      <dgm:prSet presAssocID="{3AFB187C-2DC7-4B49-9ABE-7CD2B4623F0F}" presName="sibTrans" presStyleCnt="0"/>
      <dgm:spPr/>
    </dgm:pt>
    <dgm:pt modelId="{0B8CDDB1-D764-4912-8EC7-985B62BD7208}" type="pres">
      <dgm:prSet presAssocID="{85C68AFE-E4E7-47BD-A410-9D37CB5EF7D3}" presName="textNode" presStyleLbl="node1" presStyleIdx="1" presStyleCnt="6">
        <dgm:presLayoutVars>
          <dgm:bulletEnabled val="1"/>
        </dgm:presLayoutVars>
      </dgm:prSet>
      <dgm:spPr/>
      <dgm:t>
        <a:bodyPr/>
        <a:lstStyle/>
        <a:p>
          <a:endParaRPr lang="th-TH"/>
        </a:p>
      </dgm:t>
    </dgm:pt>
    <dgm:pt modelId="{D7F0F8EC-1038-4001-8329-3D0C16F97A01}" type="pres">
      <dgm:prSet presAssocID="{96448554-4490-4323-9773-E51236165C81}" presName="sibTrans" presStyleCnt="0"/>
      <dgm:spPr/>
    </dgm:pt>
    <dgm:pt modelId="{34C25B50-A191-4E0C-902A-FBDDF6E07455}" type="pres">
      <dgm:prSet presAssocID="{ACBDEB0C-0322-45EC-B6CD-252498D5B02F}" presName="textNode" presStyleLbl="node1" presStyleIdx="2" presStyleCnt="6">
        <dgm:presLayoutVars>
          <dgm:bulletEnabled val="1"/>
        </dgm:presLayoutVars>
      </dgm:prSet>
      <dgm:spPr/>
      <dgm:t>
        <a:bodyPr/>
        <a:lstStyle/>
        <a:p>
          <a:endParaRPr lang="th-TH"/>
        </a:p>
      </dgm:t>
    </dgm:pt>
    <dgm:pt modelId="{70E81CE6-2C71-4B2B-B981-097AE0AA7AA0}" type="pres">
      <dgm:prSet presAssocID="{AE5780AD-02B5-482D-95B0-BBE80EA5127C}" presName="sibTrans" presStyleCnt="0"/>
      <dgm:spPr/>
    </dgm:pt>
    <dgm:pt modelId="{EF69FC46-66D2-472B-BB87-1EA01619C502}" type="pres">
      <dgm:prSet presAssocID="{DED86514-9C4E-4301-BE39-0850EE3F26D1}" presName="textNode" presStyleLbl="node1" presStyleIdx="3" presStyleCnt="6">
        <dgm:presLayoutVars>
          <dgm:bulletEnabled val="1"/>
        </dgm:presLayoutVars>
      </dgm:prSet>
      <dgm:spPr/>
      <dgm:t>
        <a:bodyPr/>
        <a:lstStyle/>
        <a:p>
          <a:endParaRPr lang="th-TH"/>
        </a:p>
      </dgm:t>
    </dgm:pt>
    <dgm:pt modelId="{3649CFA3-399C-4543-89DE-6F386A9B0CB8}" type="pres">
      <dgm:prSet presAssocID="{AFBE672A-B569-43C0-934B-7C8E2ECB8C9D}" presName="sibTrans" presStyleCnt="0"/>
      <dgm:spPr/>
    </dgm:pt>
    <dgm:pt modelId="{86750286-F603-4ACF-9D68-1FACEC35FF49}" type="pres">
      <dgm:prSet presAssocID="{F7993982-83BD-483C-A88A-C189376974D8}" presName="textNode" presStyleLbl="node1" presStyleIdx="4" presStyleCnt="6">
        <dgm:presLayoutVars>
          <dgm:bulletEnabled val="1"/>
        </dgm:presLayoutVars>
      </dgm:prSet>
      <dgm:spPr/>
      <dgm:t>
        <a:bodyPr/>
        <a:lstStyle/>
        <a:p>
          <a:endParaRPr lang="th-TH"/>
        </a:p>
      </dgm:t>
    </dgm:pt>
    <dgm:pt modelId="{91ECC0F3-AC8C-4B7D-85C4-68E737064D02}" type="pres">
      <dgm:prSet presAssocID="{85E2DFA1-4B01-453D-88D2-EA96930EA3E7}" presName="sibTrans" presStyleCnt="0"/>
      <dgm:spPr/>
    </dgm:pt>
    <dgm:pt modelId="{155270B3-A2E1-4C4E-95E7-72A87E25C619}" type="pres">
      <dgm:prSet presAssocID="{9A98F6DA-99FF-4CF5-B33F-30A500A7AD88}" presName="textNode" presStyleLbl="node1" presStyleIdx="5" presStyleCnt="6">
        <dgm:presLayoutVars>
          <dgm:bulletEnabled val="1"/>
        </dgm:presLayoutVars>
      </dgm:prSet>
      <dgm:spPr/>
      <dgm:t>
        <a:bodyPr/>
        <a:lstStyle/>
        <a:p>
          <a:endParaRPr lang="th-TH"/>
        </a:p>
      </dgm:t>
    </dgm:pt>
  </dgm:ptLst>
  <dgm:cxnLst>
    <dgm:cxn modelId="{39E22FA2-D231-4FF3-B0B8-53D30F8165BE}" srcId="{72A9957F-5222-48D1-85E1-EF2842E153D5}" destId="{85C68AFE-E4E7-47BD-A410-9D37CB5EF7D3}" srcOrd="1" destOrd="0" parTransId="{6F40D796-E7A2-4496-8A2C-6FFAAA1F3854}" sibTransId="{96448554-4490-4323-9773-E51236165C81}"/>
    <dgm:cxn modelId="{70708C29-4568-4339-945B-9BFFF8B02ABD}" type="presOf" srcId="{C0511511-C655-42A1-9E27-9C63E899BC02}" destId="{8126841F-D8AA-423E-A083-17FF2F40465D}" srcOrd="0" destOrd="0" presId="urn:microsoft.com/office/officeart/2005/8/layout/hProcess9"/>
    <dgm:cxn modelId="{571EE126-5823-4817-A7A7-5881A53AF5C5}" type="presOf" srcId="{DED86514-9C4E-4301-BE39-0850EE3F26D1}" destId="{EF69FC46-66D2-472B-BB87-1EA01619C502}" srcOrd="0" destOrd="0" presId="urn:microsoft.com/office/officeart/2005/8/layout/hProcess9"/>
    <dgm:cxn modelId="{91C986C6-200C-4C60-8361-5DC245E325D6}" srcId="{72A9957F-5222-48D1-85E1-EF2842E153D5}" destId="{DED86514-9C4E-4301-BE39-0850EE3F26D1}" srcOrd="3" destOrd="0" parTransId="{5BBA1AF3-F0CE-420F-919D-5D4FF89D9632}" sibTransId="{AFBE672A-B569-43C0-934B-7C8E2ECB8C9D}"/>
    <dgm:cxn modelId="{886F1B3D-633A-408F-9582-5BFCB6811EA6}" srcId="{72A9957F-5222-48D1-85E1-EF2842E153D5}" destId="{9A98F6DA-99FF-4CF5-B33F-30A500A7AD88}" srcOrd="5" destOrd="0" parTransId="{205C49D6-85A5-45CC-B0C3-3C7FA93E067F}" sibTransId="{ABBFA0BF-72B9-4709-AE83-52A5964CB4E8}"/>
    <dgm:cxn modelId="{4607F2D1-F955-469A-8A04-704563AC3331}" type="presOf" srcId="{F7993982-83BD-483C-A88A-C189376974D8}" destId="{86750286-F603-4ACF-9D68-1FACEC35FF49}" srcOrd="0" destOrd="0" presId="urn:microsoft.com/office/officeart/2005/8/layout/hProcess9"/>
    <dgm:cxn modelId="{EAF5272B-EF88-40A5-8864-8724C138C613}" srcId="{72A9957F-5222-48D1-85E1-EF2842E153D5}" destId="{ACBDEB0C-0322-45EC-B6CD-252498D5B02F}" srcOrd="2" destOrd="0" parTransId="{E70D3C1A-04C3-483B-810F-80F2F42C99AE}" sibTransId="{AE5780AD-02B5-482D-95B0-BBE80EA5127C}"/>
    <dgm:cxn modelId="{885D8FD0-882D-40F6-9418-26302B8492F9}" type="presOf" srcId="{ACBDEB0C-0322-45EC-B6CD-252498D5B02F}" destId="{34C25B50-A191-4E0C-902A-FBDDF6E07455}" srcOrd="0" destOrd="0" presId="urn:microsoft.com/office/officeart/2005/8/layout/hProcess9"/>
    <dgm:cxn modelId="{2F031052-D817-47F0-A318-85AF1E5AD7B7}" srcId="{72A9957F-5222-48D1-85E1-EF2842E153D5}" destId="{C0511511-C655-42A1-9E27-9C63E899BC02}" srcOrd="0" destOrd="0" parTransId="{2E8227A7-4863-4F06-BC85-3AC76DEFDAD6}" sibTransId="{3AFB187C-2DC7-4B49-9ABE-7CD2B4623F0F}"/>
    <dgm:cxn modelId="{480AFE2A-B179-41AA-97FF-2A6527E9BA6B}" type="presOf" srcId="{9A98F6DA-99FF-4CF5-B33F-30A500A7AD88}" destId="{155270B3-A2E1-4C4E-95E7-72A87E25C619}" srcOrd="0" destOrd="0" presId="urn:microsoft.com/office/officeart/2005/8/layout/hProcess9"/>
    <dgm:cxn modelId="{F677FB89-3D1A-48B4-BEDC-A416E37D2029}" srcId="{72A9957F-5222-48D1-85E1-EF2842E153D5}" destId="{F7993982-83BD-483C-A88A-C189376974D8}" srcOrd="4" destOrd="0" parTransId="{519D5F4D-93E1-45FE-9431-B787DED1614F}" sibTransId="{85E2DFA1-4B01-453D-88D2-EA96930EA3E7}"/>
    <dgm:cxn modelId="{5268A282-5599-4B64-B449-7C2DB053FA63}" type="presOf" srcId="{85C68AFE-E4E7-47BD-A410-9D37CB5EF7D3}" destId="{0B8CDDB1-D764-4912-8EC7-985B62BD7208}" srcOrd="0" destOrd="0" presId="urn:microsoft.com/office/officeart/2005/8/layout/hProcess9"/>
    <dgm:cxn modelId="{CA38D6E2-4C41-4643-BFCF-D8E0FF7F33D2}" type="presOf" srcId="{72A9957F-5222-48D1-85E1-EF2842E153D5}" destId="{6084B02B-D464-4B1C-AD8B-83004427A673}" srcOrd="0" destOrd="0" presId="urn:microsoft.com/office/officeart/2005/8/layout/hProcess9"/>
    <dgm:cxn modelId="{F5779FD6-7ABB-4665-8F3B-60B8191CA3D3}" type="presParOf" srcId="{6084B02B-D464-4B1C-AD8B-83004427A673}" destId="{7E93ECFF-B4B6-4CA9-90DB-9EE7CED6E7BD}" srcOrd="0" destOrd="0" presId="urn:microsoft.com/office/officeart/2005/8/layout/hProcess9"/>
    <dgm:cxn modelId="{B60466F4-51AB-40E1-9C32-D5628F53A499}" type="presParOf" srcId="{6084B02B-D464-4B1C-AD8B-83004427A673}" destId="{2430313D-992A-45B5-A6AE-B048429DCE32}" srcOrd="1" destOrd="0" presId="urn:microsoft.com/office/officeart/2005/8/layout/hProcess9"/>
    <dgm:cxn modelId="{A92B4862-C3DF-4C09-9403-4A4806A54044}" type="presParOf" srcId="{2430313D-992A-45B5-A6AE-B048429DCE32}" destId="{8126841F-D8AA-423E-A083-17FF2F40465D}" srcOrd="0" destOrd="0" presId="urn:microsoft.com/office/officeart/2005/8/layout/hProcess9"/>
    <dgm:cxn modelId="{0B6B1F1B-BFA3-4277-BD8E-41CD317038AD}" type="presParOf" srcId="{2430313D-992A-45B5-A6AE-B048429DCE32}" destId="{D5E70A52-5AE7-4C4B-A601-2463D2AB149A}" srcOrd="1" destOrd="0" presId="urn:microsoft.com/office/officeart/2005/8/layout/hProcess9"/>
    <dgm:cxn modelId="{4B992AA9-80BD-469F-98CD-BE45CD50B8A0}" type="presParOf" srcId="{2430313D-992A-45B5-A6AE-B048429DCE32}" destId="{0B8CDDB1-D764-4912-8EC7-985B62BD7208}" srcOrd="2" destOrd="0" presId="urn:microsoft.com/office/officeart/2005/8/layout/hProcess9"/>
    <dgm:cxn modelId="{C8EDB72D-0DDF-464F-8C16-529CD4162BF3}" type="presParOf" srcId="{2430313D-992A-45B5-A6AE-B048429DCE32}" destId="{D7F0F8EC-1038-4001-8329-3D0C16F97A01}" srcOrd="3" destOrd="0" presId="urn:microsoft.com/office/officeart/2005/8/layout/hProcess9"/>
    <dgm:cxn modelId="{9FA63BDE-D489-41CE-957E-70CF993E81EA}" type="presParOf" srcId="{2430313D-992A-45B5-A6AE-B048429DCE32}" destId="{34C25B50-A191-4E0C-902A-FBDDF6E07455}" srcOrd="4" destOrd="0" presId="urn:microsoft.com/office/officeart/2005/8/layout/hProcess9"/>
    <dgm:cxn modelId="{42CBBF8B-1328-4C3D-9A3F-A6080AFECFB9}" type="presParOf" srcId="{2430313D-992A-45B5-A6AE-B048429DCE32}" destId="{70E81CE6-2C71-4B2B-B981-097AE0AA7AA0}" srcOrd="5" destOrd="0" presId="urn:microsoft.com/office/officeart/2005/8/layout/hProcess9"/>
    <dgm:cxn modelId="{C6CD9E97-3610-40C5-9E5C-FBEDACD89D25}" type="presParOf" srcId="{2430313D-992A-45B5-A6AE-B048429DCE32}" destId="{EF69FC46-66D2-472B-BB87-1EA01619C502}" srcOrd="6" destOrd="0" presId="urn:microsoft.com/office/officeart/2005/8/layout/hProcess9"/>
    <dgm:cxn modelId="{6074D855-82DF-4B2C-955C-6F9190B34F60}" type="presParOf" srcId="{2430313D-992A-45B5-A6AE-B048429DCE32}" destId="{3649CFA3-399C-4543-89DE-6F386A9B0CB8}" srcOrd="7" destOrd="0" presId="urn:microsoft.com/office/officeart/2005/8/layout/hProcess9"/>
    <dgm:cxn modelId="{FE1FA812-D01B-40DA-9F79-0A9707C3825A}" type="presParOf" srcId="{2430313D-992A-45B5-A6AE-B048429DCE32}" destId="{86750286-F603-4ACF-9D68-1FACEC35FF49}" srcOrd="8" destOrd="0" presId="urn:microsoft.com/office/officeart/2005/8/layout/hProcess9"/>
    <dgm:cxn modelId="{13F9C028-7DB6-46DA-B35F-42720F783D15}" type="presParOf" srcId="{2430313D-992A-45B5-A6AE-B048429DCE32}" destId="{91ECC0F3-AC8C-4B7D-85C4-68E737064D02}" srcOrd="9" destOrd="0" presId="urn:microsoft.com/office/officeart/2005/8/layout/hProcess9"/>
    <dgm:cxn modelId="{1D551927-69E8-4304-BD38-E08899395E69}" type="presParOf" srcId="{2430313D-992A-45B5-A6AE-B048429DCE32}" destId="{155270B3-A2E1-4C4E-95E7-72A87E25C619}"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DC657CF-9482-4D79-B02D-82D3829754B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h-TH"/>
        </a:p>
      </dgm:t>
    </dgm:pt>
    <dgm:pt modelId="{75CBF911-06F0-451B-AAC6-D157276A3EE9}">
      <dgm:prSet phldrT="[ข้อความ]" custT="1"/>
      <dgm:spPr/>
      <dgm:t>
        <a:bodyPr/>
        <a:lstStyle/>
        <a:p>
          <a:r>
            <a:rPr lang="th-TH" sz="2000" dirty="0" smtClean="0">
              <a:latin typeface="TH SarabunPSK" panose="020B0500040200020003" pitchFamily="34" charset="-34"/>
              <a:cs typeface="TH SarabunPSK" panose="020B0500040200020003" pitchFamily="34" charset="-34"/>
            </a:rPr>
            <a:t>1</a:t>
          </a:r>
          <a:endParaRPr lang="th-TH" sz="2000" dirty="0">
            <a:latin typeface="TH SarabunPSK" panose="020B0500040200020003" pitchFamily="34" charset="-34"/>
            <a:cs typeface="TH SarabunPSK" panose="020B0500040200020003" pitchFamily="34" charset="-34"/>
          </a:endParaRPr>
        </a:p>
      </dgm:t>
    </dgm:pt>
    <dgm:pt modelId="{3EC972F1-E030-42E5-A577-A027CA4FDECB}" type="parTrans" cxnId="{30279B12-0703-4205-9395-CD95EFB9A8EA}">
      <dgm:prSet/>
      <dgm:spPr/>
      <dgm:t>
        <a:bodyPr/>
        <a:lstStyle/>
        <a:p>
          <a:endParaRPr lang="th-TH" sz="2000">
            <a:latin typeface="TH SarabunPSK" panose="020B0500040200020003" pitchFamily="34" charset="-34"/>
            <a:cs typeface="TH SarabunPSK" panose="020B0500040200020003" pitchFamily="34" charset="-34"/>
          </a:endParaRPr>
        </a:p>
      </dgm:t>
    </dgm:pt>
    <dgm:pt modelId="{963435E4-A373-4D24-8522-7755BF792067}" type="sibTrans" cxnId="{30279B12-0703-4205-9395-CD95EFB9A8EA}">
      <dgm:prSet/>
      <dgm:spPr/>
      <dgm:t>
        <a:bodyPr/>
        <a:lstStyle/>
        <a:p>
          <a:endParaRPr lang="th-TH" sz="2000">
            <a:latin typeface="TH SarabunPSK" panose="020B0500040200020003" pitchFamily="34" charset="-34"/>
            <a:cs typeface="TH SarabunPSK" panose="020B0500040200020003" pitchFamily="34" charset="-34"/>
          </a:endParaRPr>
        </a:p>
      </dgm:t>
    </dgm:pt>
    <dgm:pt modelId="{4D4A1BE9-5384-4D18-B9DB-4B6927C61D20}">
      <dgm:prSet phldrT="[ข้อความ]" custT="1"/>
      <dgm:spPr/>
      <dgm:t>
        <a:bodyPr/>
        <a:lstStyle/>
        <a:p>
          <a:r>
            <a:rPr lang="th-TH" sz="2000" dirty="0" smtClean="0">
              <a:latin typeface="TH SarabunPSK" panose="020B0500040200020003" pitchFamily="34" charset="-34"/>
              <a:cs typeface="TH SarabunPSK" panose="020B0500040200020003" pitchFamily="34" charset="-34"/>
            </a:rPr>
            <a:t>ให้คณะกรรมการราคากลางกำหนดกลักเกณฑ์ในการขึ้นทะเบียนผู้ประกอบการก่อสร้าง</a:t>
          </a:r>
          <a:endParaRPr lang="th-TH" sz="2000" dirty="0">
            <a:latin typeface="TH SarabunPSK" panose="020B0500040200020003" pitchFamily="34" charset="-34"/>
            <a:cs typeface="TH SarabunPSK" panose="020B0500040200020003" pitchFamily="34" charset="-34"/>
          </a:endParaRPr>
        </a:p>
      </dgm:t>
    </dgm:pt>
    <dgm:pt modelId="{67EEE6B4-3C63-4B87-9DE6-38F9CDCFB667}" type="parTrans" cxnId="{0D656012-E3F3-4248-8E1F-F78D3BB6EA55}">
      <dgm:prSet/>
      <dgm:spPr/>
      <dgm:t>
        <a:bodyPr/>
        <a:lstStyle/>
        <a:p>
          <a:endParaRPr lang="th-TH" sz="2000">
            <a:latin typeface="TH SarabunPSK" panose="020B0500040200020003" pitchFamily="34" charset="-34"/>
            <a:cs typeface="TH SarabunPSK" panose="020B0500040200020003" pitchFamily="34" charset="-34"/>
          </a:endParaRPr>
        </a:p>
      </dgm:t>
    </dgm:pt>
    <dgm:pt modelId="{8ED49B3C-41BB-4280-93C6-0D21B49611B7}" type="sibTrans" cxnId="{0D656012-E3F3-4248-8E1F-F78D3BB6EA55}">
      <dgm:prSet/>
      <dgm:spPr/>
      <dgm:t>
        <a:bodyPr/>
        <a:lstStyle/>
        <a:p>
          <a:endParaRPr lang="th-TH" sz="2000">
            <a:latin typeface="TH SarabunPSK" panose="020B0500040200020003" pitchFamily="34" charset="-34"/>
            <a:cs typeface="TH SarabunPSK" panose="020B0500040200020003" pitchFamily="34" charset="-34"/>
          </a:endParaRPr>
        </a:p>
      </dgm:t>
    </dgm:pt>
    <dgm:pt modelId="{70D3F12D-45FB-4C02-B130-FBD514F4F03F}">
      <dgm:prSet phldrT="[ข้อความ]" custT="1"/>
      <dgm:spPr/>
      <dgm:t>
        <a:bodyPr/>
        <a:lstStyle/>
        <a:p>
          <a:r>
            <a:rPr lang="th-TH" sz="2000" dirty="0" smtClean="0">
              <a:latin typeface="TH SarabunPSK" panose="020B0500040200020003" pitchFamily="34" charset="-34"/>
              <a:cs typeface="TH SarabunPSK" panose="020B0500040200020003" pitchFamily="34" charset="-34"/>
            </a:rPr>
            <a:t>2</a:t>
          </a:r>
          <a:endParaRPr lang="th-TH" sz="2000" dirty="0">
            <a:latin typeface="TH SarabunPSK" panose="020B0500040200020003" pitchFamily="34" charset="-34"/>
            <a:cs typeface="TH SarabunPSK" panose="020B0500040200020003" pitchFamily="34" charset="-34"/>
          </a:endParaRPr>
        </a:p>
      </dgm:t>
    </dgm:pt>
    <dgm:pt modelId="{9FA3F04D-A35C-46C0-ADE1-5873C79A661A}" type="parTrans" cxnId="{2C711F44-A6AC-405E-B83A-7AD61FD3F46D}">
      <dgm:prSet/>
      <dgm:spPr/>
      <dgm:t>
        <a:bodyPr/>
        <a:lstStyle/>
        <a:p>
          <a:endParaRPr lang="th-TH" sz="2000">
            <a:latin typeface="TH SarabunPSK" panose="020B0500040200020003" pitchFamily="34" charset="-34"/>
            <a:cs typeface="TH SarabunPSK" panose="020B0500040200020003" pitchFamily="34" charset="-34"/>
          </a:endParaRPr>
        </a:p>
      </dgm:t>
    </dgm:pt>
    <dgm:pt modelId="{3A70BA49-5B8F-4246-B14C-052FF03868C3}" type="sibTrans" cxnId="{2C711F44-A6AC-405E-B83A-7AD61FD3F46D}">
      <dgm:prSet/>
      <dgm:spPr/>
      <dgm:t>
        <a:bodyPr/>
        <a:lstStyle/>
        <a:p>
          <a:endParaRPr lang="th-TH" sz="2000">
            <a:latin typeface="TH SarabunPSK" panose="020B0500040200020003" pitchFamily="34" charset="-34"/>
            <a:cs typeface="TH SarabunPSK" panose="020B0500040200020003" pitchFamily="34" charset="-34"/>
          </a:endParaRPr>
        </a:p>
      </dgm:t>
    </dgm:pt>
    <dgm:pt modelId="{9B0E103B-2155-446B-8092-557FDCB10D54}">
      <dgm:prSet phldrT="[ข้อความ]" custT="1"/>
      <dgm:spPr/>
      <dgm:t>
        <a:bodyPr/>
        <a:lstStyle/>
        <a:p>
          <a:r>
            <a:rPr lang="th-TH" sz="2000" dirty="0" smtClean="0">
              <a:latin typeface="TH SarabunPSK" panose="020B0500040200020003" pitchFamily="34" charset="-34"/>
              <a:cs typeface="TH SarabunPSK" panose="020B0500040200020003" pitchFamily="34" charset="-34"/>
            </a:rPr>
            <a:t>สำหรับการขึ้นทะเบียนผู้ประกอบการพัสดุอื่นให้เป็นไปตามที่คณะกรรมการราคากลางเห็นสมควร</a:t>
          </a:r>
          <a:endParaRPr lang="th-TH" sz="2000" dirty="0">
            <a:latin typeface="TH SarabunPSK" panose="020B0500040200020003" pitchFamily="34" charset="-34"/>
            <a:cs typeface="TH SarabunPSK" panose="020B0500040200020003" pitchFamily="34" charset="-34"/>
          </a:endParaRPr>
        </a:p>
      </dgm:t>
    </dgm:pt>
    <dgm:pt modelId="{08666220-F466-4E2E-93C7-2F361823B4B4}" type="parTrans" cxnId="{D4119DE6-F8CC-4A99-ACDB-2A673B375943}">
      <dgm:prSet/>
      <dgm:spPr/>
      <dgm:t>
        <a:bodyPr/>
        <a:lstStyle/>
        <a:p>
          <a:endParaRPr lang="th-TH" sz="2000">
            <a:latin typeface="TH SarabunPSK" panose="020B0500040200020003" pitchFamily="34" charset="-34"/>
            <a:cs typeface="TH SarabunPSK" panose="020B0500040200020003" pitchFamily="34" charset="-34"/>
          </a:endParaRPr>
        </a:p>
      </dgm:t>
    </dgm:pt>
    <dgm:pt modelId="{2893E30D-28C5-4B8D-BABD-8B1040450DBD}" type="sibTrans" cxnId="{D4119DE6-F8CC-4A99-ACDB-2A673B375943}">
      <dgm:prSet/>
      <dgm:spPr/>
      <dgm:t>
        <a:bodyPr/>
        <a:lstStyle/>
        <a:p>
          <a:endParaRPr lang="th-TH" sz="2000">
            <a:latin typeface="TH SarabunPSK" panose="020B0500040200020003" pitchFamily="34" charset="-34"/>
            <a:cs typeface="TH SarabunPSK" panose="020B0500040200020003" pitchFamily="34" charset="-34"/>
          </a:endParaRPr>
        </a:p>
      </dgm:t>
    </dgm:pt>
    <dgm:pt modelId="{7DEA45F6-BCBD-435B-850D-DB3058CF8B2F}">
      <dgm:prSet phldrT="[ข้อความ]" custT="1"/>
      <dgm:spPr/>
      <dgm:t>
        <a:bodyPr/>
        <a:lstStyle/>
        <a:p>
          <a:r>
            <a:rPr lang="th-TH" sz="2000" dirty="0" smtClean="0">
              <a:latin typeface="TH SarabunPSK" panose="020B0500040200020003" pitchFamily="34" charset="-34"/>
              <a:cs typeface="TH SarabunPSK" panose="020B0500040200020003" pitchFamily="34" charset="-34"/>
            </a:rPr>
            <a:t>3</a:t>
          </a:r>
          <a:endParaRPr lang="th-TH" sz="2000" dirty="0">
            <a:latin typeface="TH SarabunPSK" panose="020B0500040200020003" pitchFamily="34" charset="-34"/>
            <a:cs typeface="TH SarabunPSK" panose="020B0500040200020003" pitchFamily="34" charset="-34"/>
          </a:endParaRPr>
        </a:p>
      </dgm:t>
    </dgm:pt>
    <dgm:pt modelId="{EBFEF569-A745-43E3-816E-E6056C3107F4}" type="parTrans" cxnId="{E4111140-22C9-4C24-AD8C-BAC04B3EEE34}">
      <dgm:prSet/>
      <dgm:spPr/>
      <dgm:t>
        <a:bodyPr/>
        <a:lstStyle/>
        <a:p>
          <a:endParaRPr lang="th-TH" sz="2000">
            <a:latin typeface="TH SarabunPSK" panose="020B0500040200020003" pitchFamily="34" charset="-34"/>
            <a:cs typeface="TH SarabunPSK" panose="020B0500040200020003" pitchFamily="34" charset="-34"/>
          </a:endParaRPr>
        </a:p>
      </dgm:t>
    </dgm:pt>
    <dgm:pt modelId="{54C59ACE-9AC1-40EE-9E84-B5E5BE4D4569}" type="sibTrans" cxnId="{E4111140-22C9-4C24-AD8C-BAC04B3EEE34}">
      <dgm:prSet/>
      <dgm:spPr/>
      <dgm:t>
        <a:bodyPr/>
        <a:lstStyle/>
        <a:p>
          <a:endParaRPr lang="th-TH" sz="2000">
            <a:latin typeface="TH SarabunPSK" panose="020B0500040200020003" pitchFamily="34" charset="-34"/>
            <a:cs typeface="TH SarabunPSK" panose="020B0500040200020003" pitchFamily="34" charset="-34"/>
          </a:endParaRPr>
        </a:p>
      </dgm:t>
    </dgm:pt>
    <dgm:pt modelId="{C4E559D1-5C01-41B6-BEC6-E454C11E31B9}">
      <dgm:prSet custT="1"/>
      <dgm:spPr/>
      <dgm:t>
        <a:bodyPr/>
        <a:lstStyle/>
        <a:p>
          <a:pPr marL="228600" indent="0" defTabSz="933450">
            <a:lnSpc>
              <a:spcPct val="90000"/>
            </a:lnSpc>
            <a:spcBef>
              <a:spcPct val="0"/>
            </a:spcBef>
            <a:spcAft>
              <a:spcPct val="15000"/>
            </a:spcAft>
            <a:buNone/>
          </a:pPr>
          <a:r>
            <a:rPr lang="th-TH" sz="2000" dirty="0" smtClean="0">
              <a:latin typeface="TH SarabunPSK" panose="020B0500040200020003" pitchFamily="34" charset="-34"/>
              <a:cs typeface="TH SarabunPSK" panose="020B0500040200020003" pitchFamily="34" charset="-34"/>
            </a:rPr>
            <a:t>ในกรณีที่กรมบัญชีกลางได้ขึ้นทะเบียนผู้ประกอบการไว้แล้ว หน่วยงานของรัฐไม่ต้องจัดให้มีการขึ้นทะเบียนอีก</a:t>
          </a:r>
          <a:endParaRPr lang="th-TH" sz="2000" dirty="0">
            <a:latin typeface="TH SarabunPSK" panose="020B0500040200020003" pitchFamily="34" charset="-34"/>
            <a:cs typeface="TH SarabunPSK" panose="020B0500040200020003" pitchFamily="34" charset="-34"/>
          </a:endParaRPr>
        </a:p>
      </dgm:t>
    </dgm:pt>
    <dgm:pt modelId="{D4ABE428-EB11-403E-9F8D-93326E602803}" type="parTrans" cxnId="{7414011A-7230-405B-A6A4-41B169135676}">
      <dgm:prSet/>
      <dgm:spPr/>
      <dgm:t>
        <a:bodyPr/>
        <a:lstStyle/>
        <a:p>
          <a:endParaRPr lang="th-TH" sz="2000">
            <a:latin typeface="TH SarabunPSK" panose="020B0500040200020003" pitchFamily="34" charset="-34"/>
            <a:cs typeface="TH SarabunPSK" panose="020B0500040200020003" pitchFamily="34" charset="-34"/>
          </a:endParaRPr>
        </a:p>
      </dgm:t>
    </dgm:pt>
    <dgm:pt modelId="{F9FE9115-FFFF-4BD5-A8E4-400E8BEB824D}" type="sibTrans" cxnId="{7414011A-7230-405B-A6A4-41B169135676}">
      <dgm:prSet/>
      <dgm:spPr/>
      <dgm:t>
        <a:bodyPr/>
        <a:lstStyle/>
        <a:p>
          <a:endParaRPr lang="th-TH" sz="2000">
            <a:latin typeface="TH SarabunPSK" panose="020B0500040200020003" pitchFamily="34" charset="-34"/>
            <a:cs typeface="TH SarabunPSK" panose="020B0500040200020003" pitchFamily="34" charset="-34"/>
          </a:endParaRPr>
        </a:p>
      </dgm:t>
    </dgm:pt>
    <dgm:pt modelId="{A7F8F81E-29AA-47AB-8FE6-792097F5BB17}">
      <dgm:prSet custT="1"/>
      <dgm:spPr/>
      <dgm:t>
        <a:bodyPr/>
        <a:lstStyle/>
        <a:p>
          <a:endParaRPr lang="th-TH" sz="2000" dirty="0">
            <a:latin typeface="TH SarabunPSK" panose="020B0500040200020003" pitchFamily="34" charset="-34"/>
            <a:cs typeface="TH SarabunPSK" panose="020B0500040200020003" pitchFamily="34" charset="-34"/>
          </a:endParaRPr>
        </a:p>
      </dgm:t>
    </dgm:pt>
    <dgm:pt modelId="{76C666ED-C897-4746-A236-C0A0D3BEFA95}" type="parTrans" cxnId="{E0B59FEB-EB01-4599-8A8F-787C866B4D26}">
      <dgm:prSet/>
      <dgm:spPr/>
      <dgm:t>
        <a:bodyPr/>
        <a:lstStyle/>
        <a:p>
          <a:endParaRPr lang="th-TH"/>
        </a:p>
      </dgm:t>
    </dgm:pt>
    <dgm:pt modelId="{22F55806-0BE5-4E3E-9224-B1D827799577}" type="sibTrans" cxnId="{E0B59FEB-EB01-4599-8A8F-787C866B4D26}">
      <dgm:prSet/>
      <dgm:spPr/>
      <dgm:t>
        <a:bodyPr/>
        <a:lstStyle/>
        <a:p>
          <a:endParaRPr lang="th-TH"/>
        </a:p>
      </dgm:t>
    </dgm:pt>
    <dgm:pt modelId="{0B339851-33E9-4B61-89E7-72CCC6128A25}">
      <dgm:prSet phldrT="[ข้อความ]" custT="1"/>
      <dgm:spPr/>
      <dgm:t>
        <a:bodyPr/>
        <a:lstStyle/>
        <a:p>
          <a:r>
            <a:rPr lang="th-TH" sz="2000" dirty="0" smtClean="0">
              <a:latin typeface="TH SarabunPSK" panose="020B0500040200020003" pitchFamily="34" charset="-34"/>
              <a:cs typeface="TH SarabunPSK" panose="020B0500040200020003" pitchFamily="34" charset="-34"/>
            </a:rPr>
            <a:t>4</a:t>
          </a:r>
          <a:endParaRPr lang="th-TH" sz="2000" dirty="0">
            <a:latin typeface="TH SarabunPSK" panose="020B0500040200020003" pitchFamily="34" charset="-34"/>
            <a:cs typeface="TH SarabunPSK" panose="020B0500040200020003" pitchFamily="34" charset="-34"/>
          </a:endParaRPr>
        </a:p>
      </dgm:t>
    </dgm:pt>
    <dgm:pt modelId="{F2FED6C2-7692-4C64-86FE-1F2D456D948E}" type="parTrans" cxnId="{6302E278-0390-4A27-82F1-41323376029F}">
      <dgm:prSet/>
      <dgm:spPr/>
      <dgm:t>
        <a:bodyPr/>
        <a:lstStyle/>
        <a:p>
          <a:endParaRPr lang="th-TH"/>
        </a:p>
      </dgm:t>
    </dgm:pt>
    <dgm:pt modelId="{A9D035E6-7779-4185-A4A8-5C42F5D6DACA}" type="sibTrans" cxnId="{6302E278-0390-4A27-82F1-41323376029F}">
      <dgm:prSet/>
      <dgm:spPr/>
      <dgm:t>
        <a:bodyPr/>
        <a:lstStyle/>
        <a:p>
          <a:endParaRPr lang="th-TH"/>
        </a:p>
      </dgm:t>
    </dgm:pt>
    <dgm:pt modelId="{45BFB522-860C-480D-A4BA-95A4BCC343E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sz="1800" dirty="0" smtClean="0">
              <a:latin typeface="TH SarabunPSK" panose="020B0500040200020003" pitchFamily="34" charset="-34"/>
              <a:cs typeface="TH SarabunPSK" panose="020B0500040200020003" pitchFamily="34" charset="-34"/>
            </a:rPr>
            <a:t>ให้กรมบัญชีกลางประกาศรายชื่อผู้ประกอบการที่ขึ้นทะเบียนไว้แล้วในระบบเครือข่ายสารสนเทศ</a:t>
          </a:r>
        </a:p>
        <a:p>
          <a:pPr marL="285750" indent="0" defTabSz="2889250">
            <a:lnSpc>
              <a:spcPct val="90000"/>
            </a:lnSpc>
            <a:spcBef>
              <a:spcPct val="0"/>
            </a:spcBef>
            <a:spcAft>
              <a:spcPct val="15000"/>
            </a:spcAft>
            <a:buNone/>
          </a:pPr>
          <a:endParaRPr lang="th-TH" dirty="0"/>
        </a:p>
      </dgm:t>
    </dgm:pt>
    <dgm:pt modelId="{7D56F99B-8538-400E-92FD-5D53926A3DA5}" type="parTrans" cxnId="{9E399064-7AFC-42F4-BA32-C6230A282D08}">
      <dgm:prSet/>
      <dgm:spPr/>
      <dgm:t>
        <a:bodyPr/>
        <a:lstStyle/>
        <a:p>
          <a:endParaRPr lang="th-TH"/>
        </a:p>
      </dgm:t>
    </dgm:pt>
    <dgm:pt modelId="{BFCF65F4-3E6C-4785-AFF5-AF5729528598}" type="sibTrans" cxnId="{9E399064-7AFC-42F4-BA32-C6230A282D08}">
      <dgm:prSet/>
      <dgm:spPr/>
      <dgm:t>
        <a:bodyPr/>
        <a:lstStyle/>
        <a:p>
          <a:endParaRPr lang="th-TH"/>
        </a:p>
      </dgm:t>
    </dgm:pt>
    <dgm:pt modelId="{6CE8A87F-9A54-42AE-AFA1-8D60BD43EB7B}">
      <dgm:prSet custT="1"/>
      <dgm:spPr/>
      <dgm:t>
        <a:bodyPr/>
        <a:lstStyle/>
        <a:p>
          <a:pPr marL="228600" indent="0" defTabSz="933450">
            <a:lnSpc>
              <a:spcPct val="90000"/>
            </a:lnSpc>
            <a:spcBef>
              <a:spcPct val="0"/>
            </a:spcBef>
            <a:spcAft>
              <a:spcPct val="15000"/>
            </a:spcAft>
            <a:buNone/>
          </a:pPr>
          <a:endParaRPr lang="th-TH" sz="2000" dirty="0">
            <a:latin typeface="TH SarabunPSK" panose="020B0500040200020003" pitchFamily="34" charset="-34"/>
            <a:cs typeface="TH SarabunPSK" panose="020B0500040200020003" pitchFamily="34" charset="-34"/>
          </a:endParaRPr>
        </a:p>
      </dgm:t>
    </dgm:pt>
    <dgm:pt modelId="{331F88B6-4709-45A8-81FC-7FCFD5ED7F5C}" type="parTrans" cxnId="{A1FA86F1-481A-4BF6-A8D4-06205240F644}">
      <dgm:prSet/>
      <dgm:spPr/>
    </dgm:pt>
    <dgm:pt modelId="{875B04AE-E583-444F-964B-168BEA680B92}" type="sibTrans" cxnId="{A1FA86F1-481A-4BF6-A8D4-06205240F644}">
      <dgm:prSet/>
      <dgm:spPr/>
    </dgm:pt>
    <dgm:pt modelId="{C5DB02CA-3D47-44B7-9B68-45E364060312}" type="pres">
      <dgm:prSet presAssocID="{6DC657CF-9482-4D79-B02D-82D3829754BA}" presName="linearFlow" presStyleCnt="0">
        <dgm:presLayoutVars>
          <dgm:dir/>
          <dgm:animLvl val="lvl"/>
          <dgm:resizeHandles val="exact"/>
        </dgm:presLayoutVars>
      </dgm:prSet>
      <dgm:spPr/>
      <dgm:t>
        <a:bodyPr/>
        <a:lstStyle/>
        <a:p>
          <a:endParaRPr lang="th-TH"/>
        </a:p>
      </dgm:t>
    </dgm:pt>
    <dgm:pt modelId="{FDE752CE-2FC3-4C55-843B-4E64479837D9}" type="pres">
      <dgm:prSet presAssocID="{75CBF911-06F0-451B-AAC6-D157276A3EE9}" presName="composite" presStyleCnt="0"/>
      <dgm:spPr/>
    </dgm:pt>
    <dgm:pt modelId="{6DFE3107-258C-41FA-B8B5-31940C8FA60C}" type="pres">
      <dgm:prSet presAssocID="{75CBF911-06F0-451B-AAC6-D157276A3EE9}" presName="parentText" presStyleLbl="alignNode1" presStyleIdx="0" presStyleCnt="4">
        <dgm:presLayoutVars>
          <dgm:chMax val="1"/>
          <dgm:bulletEnabled val="1"/>
        </dgm:presLayoutVars>
      </dgm:prSet>
      <dgm:spPr/>
      <dgm:t>
        <a:bodyPr/>
        <a:lstStyle/>
        <a:p>
          <a:endParaRPr lang="th-TH"/>
        </a:p>
      </dgm:t>
    </dgm:pt>
    <dgm:pt modelId="{EC1A8DC1-7670-4A53-9136-BF1CBC255DDE}" type="pres">
      <dgm:prSet presAssocID="{75CBF911-06F0-451B-AAC6-D157276A3EE9}" presName="descendantText" presStyleLbl="alignAcc1" presStyleIdx="0" presStyleCnt="4">
        <dgm:presLayoutVars>
          <dgm:bulletEnabled val="1"/>
        </dgm:presLayoutVars>
      </dgm:prSet>
      <dgm:spPr/>
      <dgm:t>
        <a:bodyPr/>
        <a:lstStyle/>
        <a:p>
          <a:endParaRPr lang="th-TH"/>
        </a:p>
      </dgm:t>
    </dgm:pt>
    <dgm:pt modelId="{723F104A-58DF-4615-A1A5-74896935D599}" type="pres">
      <dgm:prSet presAssocID="{963435E4-A373-4D24-8522-7755BF792067}" presName="sp" presStyleCnt="0"/>
      <dgm:spPr/>
    </dgm:pt>
    <dgm:pt modelId="{663CA323-7134-4419-BC9C-34C9B8C89C7B}" type="pres">
      <dgm:prSet presAssocID="{70D3F12D-45FB-4C02-B130-FBD514F4F03F}" presName="composite" presStyleCnt="0"/>
      <dgm:spPr/>
    </dgm:pt>
    <dgm:pt modelId="{1F999033-A3FB-4ED7-B5D9-71A6250A0C1C}" type="pres">
      <dgm:prSet presAssocID="{70D3F12D-45FB-4C02-B130-FBD514F4F03F}" presName="parentText" presStyleLbl="alignNode1" presStyleIdx="1" presStyleCnt="4">
        <dgm:presLayoutVars>
          <dgm:chMax val="1"/>
          <dgm:bulletEnabled val="1"/>
        </dgm:presLayoutVars>
      </dgm:prSet>
      <dgm:spPr/>
      <dgm:t>
        <a:bodyPr/>
        <a:lstStyle/>
        <a:p>
          <a:endParaRPr lang="th-TH"/>
        </a:p>
      </dgm:t>
    </dgm:pt>
    <dgm:pt modelId="{E15D1427-47AF-4F8F-9419-9699128743F9}" type="pres">
      <dgm:prSet presAssocID="{70D3F12D-45FB-4C02-B130-FBD514F4F03F}" presName="descendantText" presStyleLbl="alignAcc1" presStyleIdx="1" presStyleCnt="4" custLinFactNeighborX="35" custLinFactNeighborY="-2040">
        <dgm:presLayoutVars>
          <dgm:bulletEnabled val="1"/>
        </dgm:presLayoutVars>
      </dgm:prSet>
      <dgm:spPr/>
      <dgm:t>
        <a:bodyPr/>
        <a:lstStyle/>
        <a:p>
          <a:endParaRPr lang="th-TH"/>
        </a:p>
      </dgm:t>
    </dgm:pt>
    <dgm:pt modelId="{4D41AEE7-EB27-488F-BA2F-B5B181D5599A}" type="pres">
      <dgm:prSet presAssocID="{3A70BA49-5B8F-4246-B14C-052FF03868C3}" presName="sp" presStyleCnt="0"/>
      <dgm:spPr/>
    </dgm:pt>
    <dgm:pt modelId="{B0514861-4CE0-4DA3-A08D-81342F74F1B9}" type="pres">
      <dgm:prSet presAssocID="{7DEA45F6-BCBD-435B-850D-DB3058CF8B2F}" presName="composite" presStyleCnt="0"/>
      <dgm:spPr/>
    </dgm:pt>
    <dgm:pt modelId="{9A392540-1A3E-489F-B873-90EEC6D20CD3}" type="pres">
      <dgm:prSet presAssocID="{7DEA45F6-BCBD-435B-850D-DB3058CF8B2F}" presName="parentText" presStyleLbl="alignNode1" presStyleIdx="2" presStyleCnt="4">
        <dgm:presLayoutVars>
          <dgm:chMax val="1"/>
          <dgm:bulletEnabled val="1"/>
        </dgm:presLayoutVars>
      </dgm:prSet>
      <dgm:spPr/>
      <dgm:t>
        <a:bodyPr/>
        <a:lstStyle/>
        <a:p>
          <a:endParaRPr lang="th-TH"/>
        </a:p>
      </dgm:t>
    </dgm:pt>
    <dgm:pt modelId="{5824ABF7-5B89-4182-A7D1-CF93DF0B7BFF}" type="pres">
      <dgm:prSet presAssocID="{7DEA45F6-BCBD-435B-850D-DB3058CF8B2F}" presName="descendantText" presStyleLbl="alignAcc1" presStyleIdx="2" presStyleCnt="4">
        <dgm:presLayoutVars>
          <dgm:bulletEnabled val="1"/>
        </dgm:presLayoutVars>
      </dgm:prSet>
      <dgm:spPr/>
      <dgm:t>
        <a:bodyPr/>
        <a:lstStyle/>
        <a:p>
          <a:endParaRPr lang="th-TH"/>
        </a:p>
      </dgm:t>
    </dgm:pt>
    <dgm:pt modelId="{48F43FD8-07D0-4E02-9577-343A6609A79C}" type="pres">
      <dgm:prSet presAssocID="{54C59ACE-9AC1-40EE-9E84-B5E5BE4D4569}" presName="sp" presStyleCnt="0"/>
      <dgm:spPr/>
    </dgm:pt>
    <dgm:pt modelId="{C0C42D7C-B9C2-4F50-B377-8BC3D573D95E}" type="pres">
      <dgm:prSet presAssocID="{0B339851-33E9-4B61-89E7-72CCC6128A25}" presName="composite" presStyleCnt="0"/>
      <dgm:spPr/>
    </dgm:pt>
    <dgm:pt modelId="{E94761BB-F7D7-49D3-AFD3-3D34B83A4231}" type="pres">
      <dgm:prSet presAssocID="{0B339851-33E9-4B61-89E7-72CCC6128A25}" presName="parentText" presStyleLbl="alignNode1" presStyleIdx="3" presStyleCnt="4">
        <dgm:presLayoutVars>
          <dgm:chMax val="1"/>
          <dgm:bulletEnabled val="1"/>
        </dgm:presLayoutVars>
      </dgm:prSet>
      <dgm:spPr/>
      <dgm:t>
        <a:bodyPr/>
        <a:lstStyle/>
        <a:p>
          <a:endParaRPr lang="th-TH"/>
        </a:p>
      </dgm:t>
    </dgm:pt>
    <dgm:pt modelId="{9829F1D6-D39D-486D-9768-B203FBC3F6AB}" type="pres">
      <dgm:prSet presAssocID="{0B339851-33E9-4B61-89E7-72CCC6128A25}" presName="descendantText" presStyleLbl="alignAcc1" presStyleIdx="3" presStyleCnt="4">
        <dgm:presLayoutVars>
          <dgm:bulletEnabled val="1"/>
        </dgm:presLayoutVars>
      </dgm:prSet>
      <dgm:spPr/>
      <dgm:t>
        <a:bodyPr/>
        <a:lstStyle/>
        <a:p>
          <a:endParaRPr lang="th-TH"/>
        </a:p>
      </dgm:t>
    </dgm:pt>
  </dgm:ptLst>
  <dgm:cxnLst>
    <dgm:cxn modelId="{D729BBD2-96E9-4623-B840-F2ABBFA73A2C}" type="presOf" srcId="{6CE8A87F-9A54-42AE-AFA1-8D60BD43EB7B}" destId="{9829F1D6-D39D-486D-9768-B203FBC3F6AB}" srcOrd="0" destOrd="0" presId="urn:microsoft.com/office/officeart/2005/8/layout/chevron2"/>
    <dgm:cxn modelId="{6302E278-0390-4A27-82F1-41323376029F}" srcId="{6DC657CF-9482-4D79-B02D-82D3829754BA}" destId="{0B339851-33E9-4B61-89E7-72CCC6128A25}" srcOrd="3" destOrd="0" parTransId="{F2FED6C2-7692-4C64-86FE-1F2D456D948E}" sibTransId="{A9D035E6-7779-4185-A4A8-5C42F5D6DACA}"/>
    <dgm:cxn modelId="{CB6E6AF1-B579-406E-9CBD-E6A1E524366A}" type="presOf" srcId="{45BFB522-860C-480D-A4BA-95A4BCC343EE}" destId="{5824ABF7-5B89-4182-A7D1-CF93DF0B7BFF}" srcOrd="0" destOrd="0" presId="urn:microsoft.com/office/officeart/2005/8/layout/chevron2"/>
    <dgm:cxn modelId="{D4119DE6-F8CC-4A99-ACDB-2A673B375943}" srcId="{70D3F12D-45FB-4C02-B130-FBD514F4F03F}" destId="{9B0E103B-2155-446B-8092-557FDCB10D54}" srcOrd="0" destOrd="0" parTransId="{08666220-F466-4E2E-93C7-2F361823B4B4}" sibTransId="{2893E30D-28C5-4B8D-BABD-8B1040450DBD}"/>
    <dgm:cxn modelId="{BF6F53E3-6988-4179-A4A0-4B46993C5FC6}" type="presOf" srcId="{70D3F12D-45FB-4C02-B130-FBD514F4F03F}" destId="{1F999033-A3FB-4ED7-B5D9-71A6250A0C1C}" srcOrd="0" destOrd="0" presId="urn:microsoft.com/office/officeart/2005/8/layout/chevron2"/>
    <dgm:cxn modelId="{E0B59FEB-EB01-4599-8A8F-787C866B4D26}" srcId="{0B339851-33E9-4B61-89E7-72CCC6128A25}" destId="{A7F8F81E-29AA-47AB-8FE6-792097F5BB17}" srcOrd="2" destOrd="0" parTransId="{76C666ED-C897-4746-A236-C0A0D3BEFA95}" sibTransId="{22F55806-0BE5-4E3E-9224-B1D827799577}"/>
    <dgm:cxn modelId="{579CEA4D-41DE-419E-B711-9AE2DA7535F4}" type="presOf" srcId="{7DEA45F6-BCBD-435B-850D-DB3058CF8B2F}" destId="{9A392540-1A3E-489F-B873-90EEC6D20CD3}" srcOrd="0" destOrd="0" presId="urn:microsoft.com/office/officeart/2005/8/layout/chevron2"/>
    <dgm:cxn modelId="{47C967F3-50BB-48EB-BD29-9561DF6FA38E}" type="presOf" srcId="{6DC657CF-9482-4D79-B02D-82D3829754BA}" destId="{C5DB02CA-3D47-44B7-9B68-45E364060312}" srcOrd="0" destOrd="0" presId="urn:microsoft.com/office/officeart/2005/8/layout/chevron2"/>
    <dgm:cxn modelId="{94E4FC6B-D8BF-4859-B5C8-F1A7A06E5FE8}" type="presOf" srcId="{4D4A1BE9-5384-4D18-B9DB-4B6927C61D20}" destId="{EC1A8DC1-7670-4A53-9136-BF1CBC255DDE}" srcOrd="0" destOrd="0" presId="urn:microsoft.com/office/officeart/2005/8/layout/chevron2"/>
    <dgm:cxn modelId="{2C711F44-A6AC-405E-B83A-7AD61FD3F46D}" srcId="{6DC657CF-9482-4D79-B02D-82D3829754BA}" destId="{70D3F12D-45FB-4C02-B130-FBD514F4F03F}" srcOrd="1" destOrd="0" parTransId="{9FA3F04D-A35C-46C0-ADE1-5873C79A661A}" sibTransId="{3A70BA49-5B8F-4246-B14C-052FF03868C3}"/>
    <dgm:cxn modelId="{CFB60FF9-9511-44EA-AE53-8A20CEEAD3BC}" type="presOf" srcId="{75CBF911-06F0-451B-AAC6-D157276A3EE9}" destId="{6DFE3107-258C-41FA-B8B5-31940C8FA60C}" srcOrd="0" destOrd="0" presId="urn:microsoft.com/office/officeart/2005/8/layout/chevron2"/>
    <dgm:cxn modelId="{9E399064-7AFC-42F4-BA32-C6230A282D08}" srcId="{7DEA45F6-BCBD-435B-850D-DB3058CF8B2F}" destId="{45BFB522-860C-480D-A4BA-95A4BCC343EE}" srcOrd="0" destOrd="0" parTransId="{7D56F99B-8538-400E-92FD-5D53926A3DA5}" sibTransId="{BFCF65F4-3E6C-4785-AFF5-AF5729528598}"/>
    <dgm:cxn modelId="{32BF38F7-C624-4E95-A367-645D93D74D19}" type="presOf" srcId="{9B0E103B-2155-446B-8092-557FDCB10D54}" destId="{E15D1427-47AF-4F8F-9419-9699128743F9}" srcOrd="0" destOrd="0" presId="urn:microsoft.com/office/officeart/2005/8/layout/chevron2"/>
    <dgm:cxn modelId="{F54438EC-C000-4C07-8E4B-6A4D3A665AFD}" type="presOf" srcId="{A7F8F81E-29AA-47AB-8FE6-792097F5BB17}" destId="{9829F1D6-D39D-486D-9768-B203FBC3F6AB}" srcOrd="0" destOrd="2" presId="urn:microsoft.com/office/officeart/2005/8/layout/chevron2"/>
    <dgm:cxn modelId="{A1FA86F1-481A-4BF6-A8D4-06205240F644}" srcId="{0B339851-33E9-4B61-89E7-72CCC6128A25}" destId="{6CE8A87F-9A54-42AE-AFA1-8D60BD43EB7B}" srcOrd="0" destOrd="0" parTransId="{331F88B6-4709-45A8-81FC-7FCFD5ED7F5C}" sibTransId="{875B04AE-E583-444F-964B-168BEA680B92}"/>
    <dgm:cxn modelId="{321BE65E-0C19-4E90-BE79-3A1ED9419A12}" type="presOf" srcId="{0B339851-33E9-4B61-89E7-72CCC6128A25}" destId="{E94761BB-F7D7-49D3-AFD3-3D34B83A4231}" srcOrd="0" destOrd="0" presId="urn:microsoft.com/office/officeart/2005/8/layout/chevron2"/>
    <dgm:cxn modelId="{7414011A-7230-405B-A6A4-41B169135676}" srcId="{0B339851-33E9-4B61-89E7-72CCC6128A25}" destId="{C4E559D1-5C01-41B6-BEC6-E454C11E31B9}" srcOrd="1" destOrd="0" parTransId="{D4ABE428-EB11-403E-9F8D-93326E602803}" sibTransId="{F9FE9115-FFFF-4BD5-A8E4-400E8BEB824D}"/>
    <dgm:cxn modelId="{E4111140-22C9-4C24-AD8C-BAC04B3EEE34}" srcId="{6DC657CF-9482-4D79-B02D-82D3829754BA}" destId="{7DEA45F6-BCBD-435B-850D-DB3058CF8B2F}" srcOrd="2" destOrd="0" parTransId="{EBFEF569-A745-43E3-816E-E6056C3107F4}" sibTransId="{54C59ACE-9AC1-40EE-9E84-B5E5BE4D4569}"/>
    <dgm:cxn modelId="{2F0AAFFA-DB60-42A5-8A7B-5CA13A33ADE8}" type="presOf" srcId="{C4E559D1-5C01-41B6-BEC6-E454C11E31B9}" destId="{9829F1D6-D39D-486D-9768-B203FBC3F6AB}" srcOrd="0" destOrd="1" presId="urn:microsoft.com/office/officeart/2005/8/layout/chevron2"/>
    <dgm:cxn modelId="{30279B12-0703-4205-9395-CD95EFB9A8EA}" srcId="{6DC657CF-9482-4D79-B02D-82D3829754BA}" destId="{75CBF911-06F0-451B-AAC6-D157276A3EE9}" srcOrd="0" destOrd="0" parTransId="{3EC972F1-E030-42E5-A577-A027CA4FDECB}" sibTransId="{963435E4-A373-4D24-8522-7755BF792067}"/>
    <dgm:cxn modelId="{0D656012-E3F3-4248-8E1F-F78D3BB6EA55}" srcId="{75CBF911-06F0-451B-AAC6-D157276A3EE9}" destId="{4D4A1BE9-5384-4D18-B9DB-4B6927C61D20}" srcOrd="0" destOrd="0" parTransId="{67EEE6B4-3C63-4B87-9DE6-38F9CDCFB667}" sibTransId="{8ED49B3C-41BB-4280-93C6-0D21B49611B7}"/>
    <dgm:cxn modelId="{F2A0D079-7CBA-456B-B77D-CA260DD835EC}" type="presParOf" srcId="{C5DB02CA-3D47-44B7-9B68-45E364060312}" destId="{FDE752CE-2FC3-4C55-843B-4E64479837D9}" srcOrd="0" destOrd="0" presId="urn:microsoft.com/office/officeart/2005/8/layout/chevron2"/>
    <dgm:cxn modelId="{59F54BF5-BE93-4B23-83A6-5DA04B7EC3FF}" type="presParOf" srcId="{FDE752CE-2FC3-4C55-843B-4E64479837D9}" destId="{6DFE3107-258C-41FA-B8B5-31940C8FA60C}" srcOrd="0" destOrd="0" presId="urn:microsoft.com/office/officeart/2005/8/layout/chevron2"/>
    <dgm:cxn modelId="{7BFC805B-F1B3-4267-A5B9-D2FD49DD98B2}" type="presParOf" srcId="{FDE752CE-2FC3-4C55-843B-4E64479837D9}" destId="{EC1A8DC1-7670-4A53-9136-BF1CBC255DDE}" srcOrd="1" destOrd="0" presId="urn:microsoft.com/office/officeart/2005/8/layout/chevron2"/>
    <dgm:cxn modelId="{C237F800-2269-454F-98FC-8B39B37F0D8F}" type="presParOf" srcId="{C5DB02CA-3D47-44B7-9B68-45E364060312}" destId="{723F104A-58DF-4615-A1A5-74896935D599}" srcOrd="1" destOrd="0" presId="urn:microsoft.com/office/officeart/2005/8/layout/chevron2"/>
    <dgm:cxn modelId="{B0C4F21E-BE27-40E6-BDFB-CEF7DD357138}" type="presParOf" srcId="{C5DB02CA-3D47-44B7-9B68-45E364060312}" destId="{663CA323-7134-4419-BC9C-34C9B8C89C7B}" srcOrd="2" destOrd="0" presId="urn:microsoft.com/office/officeart/2005/8/layout/chevron2"/>
    <dgm:cxn modelId="{83474E67-601A-4D61-8CCF-B10458518B1C}" type="presParOf" srcId="{663CA323-7134-4419-BC9C-34C9B8C89C7B}" destId="{1F999033-A3FB-4ED7-B5D9-71A6250A0C1C}" srcOrd="0" destOrd="0" presId="urn:microsoft.com/office/officeart/2005/8/layout/chevron2"/>
    <dgm:cxn modelId="{D1CB887D-362F-40EB-BFA5-71FFE725601A}" type="presParOf" srcId="{663CA323-7134-4419-BC9C-34C9B8C89C7B}" destId="{E15D1427-47AF-4F8F-9419-9699128743F9}" srcOrd="1" destOrd="0" presId="urn:microsoft.com/office/officeart/2005/8/layout/chevron2"/>
    <dgm:cxn modelId="{65013992-E0DF-470B-A43C-82F5A573FD5A}" type="presParOf" srcId="{C5DB02CA-3D47-44B7-9B68-45E364060312}" destId="{4D41AEE7-EB27-488F-BA2F-B5B181D5599A}" srcOrd="3" destOrd="0" presId="urn:microsoft.com/office/officeart/2005/8/layout/chevron2"/>
    <dgm:cxn modelId="{1135B39C-1399-47D5-BB05-45ED42139876}" type="presParOf" srcId="{C5DB02CA-3D47-44B7-9B68-45E364060312}" destId="{B0514861-4CE0-4DA3-A08D-81342F74F1B9}" srcOrd="4" destOrd="0" presId="urn:microsoft.com/office/officeart/2005/8/layout/chevron2"/>
    <dgm:cxn modelId="{EA5F46CE-BE7C-420A-86C6-97A0C2F2E045}" type="presParOf" srcId="{B0514861-4CE0-4DA3-A08D-81342F74F1B9}" destId="{9A392540-1A3E-489F-B873-90EEC6D20CD3}" srcOrd="0" destOrd="0" presId="urn:microsoft.com/office/officeart/2005/8/layout/chevron2"/>
    <dgm:cxn modelId="{FE585D83-0489-489D-B8DC-38F314CF8F1C}" type="presParOf" srcId="{B0514861-4CE0-4DA3-A08D-81342F74F1B9}" destId="{5824ABF7-5B89-4182-A7D1-CF93DF0B7BFF}" srcOrd="1" destOrd="0" presId="urn:microsoft.com/office/officeart/2005/8/layout/chevron2"/>
    <dgm:cxn modelId="{20334CC4-CD45-4756-8A1E-A9BA2A8E1E7E}" type="presParOf" srcId="{C5DB02CA-3D47-44B7-9B68-45E364060312}" destId="{48F43FD8-07D0-4E02-9577-343A6609A79C}" srcOrd="5" destOrd="0" presId="urn:microsoft.com/office/officeart/2005/8/layout/chevron2"/>
    <dgm:cxn modelId="{3FFA236F-A226-4BB0-A257-57D57AE483F9}" type="presParOf" srcId="{C5DB02CA-3D47-44B7-9B68-45E364060312}" destId="{C0C42D7C-B9C2-4F50-B377-8BC3D573D95E}" srcOrd="6" destOrd="0" presId="urn:microsoft.com/office/officeart/2005/8/layout/chevron2"/>
    <dgm:cxn modelId="{ACD2D81B-4109-401B-863D-2630F9FEFB43}" type="presParOf" srcId="{C0C42D7C-B9C2-4F50-B377-8BC3D573D95E}" destId="{E94761BB-F7D7-49D3-AFD3-3D34B83A4231}" srcOrd="0" destOrd="0" presId="urn:microsoft.com/office/officeart/2005/8/layout/chevron2"/>
    <dgm:cxn modelId="{86F95804-28C9-490A-8450-78B07CCE6965}" type="presParOf" srcId="{C0C42D7C-B9C2-4F50-B377-8BC3D573D95E}" destId="{9829F1D6-D39D-486D-9768-B203FBC3F6A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DDF0B04-E160-4D91-9FAD-42896DAA008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h-TH"/>
        </a:p>
      </dgm:t>
    </dgm:pt>
    <dgm:pt modelId="{550E8D34-A5B8-4FAD-B4A2-36474C025514}">
      <dgm:prSet phldrT="[ข้อความ]" custT="1"/>
      <dgm:spPr/>
      <dgm:t>
        <a:bodyPr/>
        <a:lstStyle/>
        <a:p>
          <a:r>
            <a:rPr lang="th-TH" sz="2400" dirty="0" smtClean="0">
              <a:latin typeface="TH SarabunPSK" panose="020B0500040200020003" pitchFamily="34" charset="-34"/>
              <a:cs typeface="+mj-cs"/>
            </a:rPr>
            <a:t>วิธีคัดเลือก</a:t>
          </a:r>
          <a:endParaRPr lang="th-TH" sz="2400" dirty="0">
            <a:latin typeface="TH SarabunPSK" panose="020B0500040200020003" pitchFamily="34" charset="-34"/>
            <a:cs typeface="+mj-cs"/>
          </a:endParaRPr>
        </a:p>
      </dgm:t>
    </dgm:pt>
    <dgm:pt modelId="{85232D26-AE56-4458-943F-BC248C0A5E8C}" type="parTrans" cxnId="{B53B933E-81BA-4F86-92C8-2682AB80CE3E}">
      <dgm:prSet/>
      <dgm:spPr/>
      <dgm:t>
        <a:bodyPr/>
        <a:lstStyle/>
        <a:p>
          <a:endParaRPr lang="th-TH" sz="2400">
            <a:latin typeface="TH SarabunPSK" panose="020B0500040200020003" pitchFamily="34" charset="-34"/>
            <a:cs typeface="+mj-cs"/>
          </a:endParaRPr>
        </a:p>
      </dgm:t>
    </dgm:pt>
    <dgm:pt modelId="{80C4F152-05E1-4766-B4F5-34E442F648EB}" type="sibTrans" cxnId="{B53B933E-81BA-4F86-92C8-2682AB80CE3E}">
      <dgm:prSet/>
      <dgm:spPr/>
      <dgm:t>
        <a:bodyPr/>
        <a:lstStyle/>
        <a:p>
          <a:endParaRPr lang="th-TH" sz="2400">
            <a:latin typeface="TH SarabunPSK" panose="020B0500040200020003" pitchFamily="34" charset="-34"/>
            <a:cs typeface="+mj-cs"/>
          </a:endParaRPr>
        </a:p>
      </dgm:t>
    </dgm:pt>
    <dgm:pt modelId="{46D8B776-C2DB-4CA3-9835-D4215E7578B0}">
      <dgm:prSet phldrT="[ข้อความ]" custT="1"/>
      <dgm:spPr/>
      <dgm:t>
        <a:bodyPr/>
        <a:lstStyle/>
        <a:p>
          <a:r>
            <a:rPr lang="th-TH" sz="2400" dirty="0" smtClean="0">
              <a:latin typeface="TH SarabunPSK" panose="020B0500040200020003" pitchFamily="34" charset="-34"/>
              <a:cs typeface="+mj-cs"/>
            </a:rPr>
            <a:t>1. ใช้วิธีประกาศเชิญชวนทั่วไปแล้วไม่มีผู้ยื่นข้อเสนอหรือข้อเสนอไม่ได้รับการคัดเลือก</a:t>
          </a:r>
          <a:endParaRPr lang="th-TH" sz="2400" dirty="0">
            <a:latin typeface="TH SarabunPSK" panose="020B0500040200020003" pitchFamily="34" charset="-34"/>
            <a:cs typeface="+mj-cs"/>
          </a:endParaRPr>
        </a:p>
      </dgm:t>
    </dgm:pt>
    <dgm:pt modelId="{F3CA16FA-A311-49F1-B0F4-21FD8E8BF8DD}" type="parTrans" cxnId="{5C92730C-A838-4A87-A2FB-1E86FAB468AE}">
      <dgm:prSet/>
      <dgm:spPr/>
      <dgm:t>
        <a:bodyPr/>
        <a:lstStyle/>
        <a:p>
          <a:endParaRPr lang="th-TH" sz="2400">
            <a:latin typeface="TH SarabunPSK" panose="020B0500040200020003" pitchFamily="34" charset="-34"/>
            <a:cs typeface="+mj-cs"/>
          </a:endParaRPr>
        </a:p>
      </dgm:t>
    </dgm:pt>
    <dgm:pt modelId="{60E3E798-8A3A-4C60-A719-484DED66FC4D}" type="sibTrans" cxnId="{5C92730C-A838-4A87-A2FB-1E86FAB468AE}">
      <dgm:prSet/>
      <dgm:spPr/>
      <dgm:t>
        <a:bodyPr/>
        <a:lstStyle/>
        <a:p>
          <a:endParaRPr lang="th-TH" sz="2400">
            <a:latin typeface="TH SarabunPSK" panose="020B0500040200020003" pitchFamily="34" charset="-34"/>
            <a:cs typeface="+mj-cs"/>
          </a:endParaRPr>
        </a:p>
      </dgm:t>
    </dgm:pt>
    <dgm:pt modelId="{74AAF9DE-2FA0-4F2B-AA50-C0070BF94257}">
      <dgm:prSet phldrT="[ข้อความ]" custT="1"/>
      <dgm:spPr/>
      <dgm:t>
        <a:bodyPr/>
        <a:lstStyle/>
        <a:p>
          <a:r>
            <a:rPr lang="th-TH" sz="2400" dirty="0" smtClean="0">
              <a:latin typeface="TH SarabunPSK" panose="020B0500040200020003" pitchFamily="34" charset="-34"/>
              <a:cs typeface="+mj-cs"/>
            </a:rPr>
            <a:t>2. พัสดุที่มีคุณลักษณะเฉพาะเป็นพิเศษหรือซับซ้อน หรือต้องผลิต ก่อสร้างหรือให้บริการโดยผู้ประกอบการที่มีฝีมือโดยเฉพาะ หรือมีความชำนาญเป็นพิเศษ หรือมีทักษะสูงและผู้ประกอบการมีจำนวนจำกัด</a:t>
          </a:r>
          <a:endParaRPr lang="th-TH" sz="2400" dirty="0">
            <a:latin typeface="TH SarabunPSK" panose="020B0500040200020003" pitchFamily="34" charset="-34"/>
            <a:cs typeface="+mj-cs"/>
          </a:endParaRPr>
        </a:p>
      </dgm:t>
    </dgm:pt>
    <dgm:pt modelId="{E9D39DCD-6DA3-4E61-A1C5-89253C04E8F0}" type="parTrans" cxnId="{F0D5335D-E51D-4194-A9F3-661BAACA6EE7}">
      <dgm:prSet/>
      <dgm:spPr/>
      <dgm:t>
        <a:bodyPr/>
        <a:lstStyle/>
        <a:p>
          <a:endParaRPr lang="th-TH" sz="2400">
            <a:latin typeface="TH SarabunPSK" panose="020B0500040200020003" pitchFamily="34" charset="-34"/>
            <a:cs typeface="+mj-cs"/>
          </a:endParaRPr>
        </a:p>
      </dgm:t>
    </dgm:pt>
    <dgm:pt modelId="{570C9E7E-6D4B-4101-8973-66554CDBBFC9}" type="sibTrans" cxnId="{F0D5335D-E51D-4194-A9F3-661BAACA6EE7}">
      <dgm:prSet/>
      <dgm:spPr/>
      <dgm:t>
        <a:bodyPr/>
        <a:lstStyle/>
        <a:p>
          <a:endParaRPr lang="th-TH" sz="2400">
            <a:latin typeface="TH SarabunPSK" panose="020B0500040200020003" pitchFamily="34" charset="-34"/>
            <a:cs typeface="+mj-cs"/>
          </a:endParaRPr>
        </a:p>
      </dgm:t>
    </dgm:pt>
    <dgm:pt modelId="{79646761-9214-4AD5-B925-2C79A6455C74}">
      <dgm:prSet phldrT="[ข้อความ]" custT="1"/>
      <dgm:spPr/>
      <dgm:t>
        <a:bodyPr/>
        <a:lstStyle/>
        <a:p>
          <a:r>
            <a:rPr lang="th-TH" sz="2400" dirty="0" smtClean="0">
              <a:latin typeface="TH SarabunPSK" panose="020B0500040200020003" pitchFamily="34" charset="-34"/>
              <a:cs typeface="+mj-cs"/>
            </a:rPr>
            <a:t>3. มีความจำเป็นเร่งด่วนอันเนื่องมาจากเกิดเหตุการณ์ที่ไม่อาจคาดหมายได้</a:t>
          </a:r>
          <a:endParaRPr lang="th-TH" sz="2400" dirty="0">
            <a:latin typeface="TH SarabunPSK" panose="020B0500040200020003" pitchFamily="34" charset="-34"/>
            <a:cs typeface="+mj-cs"/>
          </a:endParaRPr>
        </a:p>
      </dgm:t>
    </dgm:pt>
    <dgm:pt modelId="{1A6794C3-2909-4FEF-B60E-9939DF463B4B}" type="parTrans" cxnId="{C2BF494F-673E-4ECF-AB0A-93B1B7089A5D}">
      <dgm:prSet/>
      <dgm:spPr/>
      <dgm:t>
        <a:bodyPr/>
        <a:lstStyle/>
        <a:p>
          <a:endParaRPr lang="th-TH" sz="2400">
            <a:latin typeface="TH SarabunPSK" panose="020B0500040200020003" pitchFamily="34" charset="-34"/>
            <a:cs typeface="+mj-cs"/>
          </a:endParaRPr>
        </a:p>
      </dgm:t>
    </dgm:pt>
    <dgm:pt modelId="{4B902ACF-8319-4ACF-A892-CE489733D052}" type="sibTrans" cxnId="{C2BF494F-673E-4ECF-AB0A-93B1B7089A5D}">
      <dgm:prSet/>
      <dgm:spPr/>
      <dgm:t>
        <a:bodyPr/>
        <a:lstStyle/>
        <a:p>
          <a:endParaRPr lang="th-TH" sz="2400">
            <a:latin typeface="TH SarabunPSK" panose="020B0500040200020003" pitchFamily="34" charset="-34"/>
            <a:cs typeface="+mj-cs"/>
          </a:endParaRPr>
        </a:p>
      </dgm:t>
    </dgm:pt>
    <dgm:pt modelId="{5B2EDA82-AD59-4E27-8425-43BA396559DB}">
      <dgm:prSet phldrT="[ข้อความ]" custT="1"/>
      <dgm:spPr/>
      <dgm:t>
        <a:bodyPr/>
        <a:lstStyle/>
        <a:p>
          <a:r>
            <a:rPr lang="th-TH" sz="2400" dirty="0" smtClean="0">
              <a:latin typeface="TH SarabunPSK" panose="020B0500040200020003" pitchFamily="34" charset="-34"/>
              <a:cs typeface="+mj-cs"/>
            </a:rPr>
            <a:t>4. ลักษณะของการใช้งานหรือมีข้อจำกัดทางเทคนิคที่จำเป็นต้องระบุยี่ห้อเป็นการเฉพาะ</a:t>
          </a:r>
          <a:endParaRPr lang="th-TH" sz="2400" dirty="0">
            <a:latin typeface="TH SarabunPSK" panose="020B0500040200020003" pitchFamily="34" charset="-34"/>
            <a:cs typeface="+mj-cs"/>
          </a:endParaRPr>
        </a:p>
      </dgm:t>
    </dgm:pt>
    <dgm:pt modelId="{F541D6CE-6866-4A5A-BDF5-06508280425D}" type="parTrans" cxnId="{E583E2BB-DCC0-45AC-84A1-22C981428544}">
      <dgm:prSet/>
      <dgm:spPr/>
      <dgm:t>
        <a:bodyPr/>
        <a:lstStyle/>
        <a:p>
          <a:endParaRPr lang="th-TH" sz="2400">
            <a:latin typeface="TH SarabunPSK" panose="020B0500040200020003" pitchFamily="34" charset="-34"/>
            <a:cs typeface="+mj-cs"/>
          </a:endParaRPr>
        </a:p>
      </dgm:t>
    </dgm:pt>
    <dgm:pt modelId="{025A6F3D-8476-4015-847C-236E71C31292}" type="sibTrans" cxnId="{E583E2BB-DCC0-45AC-84A1-22C981428544}">
      <dgm:prSet/>
      <dgm:spPr/>
      <dgm:t>
        <a:bodyPr/>
        <a:lstStyle/>
        <a:p>
          <a:endParaRPr lang="th-TH" sz="2400">
            <a:latin typeface="TH SarabunPSK" panose="020B0500040200020003" pitchFamily="34" charset="-34"/>
            <a:cs typeface="+mj-cs"/>
          </a:endParaRPr>
        </a:p>
      </dgm:t>
    </dgm:pt>
    <dgm:pt modelId="{5E5FE3DD-6D4E-4FBA-893A-9A11F81132FC}" type="pres">
      <dgm:prSet presAssocID="{FDDF0B04-E160-4D91-9FAD-42896DAA008F}" presName="vert0" presStyleCnt="0">
        <dgm:presLayoutVars>
          <dgm:dir/>
          <dgm:animOne val="branch"/>
          <dgm:animLvl val="lvl"/>
        </dgm:presLayoutVars>
      </dgm:prSet>
      <dgm:spPr/>
      <dgm:t>
        <a:bodyPr/>
        <a:lstStyle/>
        <a:p>
          <a:endParaRPr lang="th-TH"/>
        </a:p>
      </dgm:t>
    </dgm:pt>
    <dgm:pt modelId="{B7AE5B70-16C5-48A0-B619-B869CF7B6E07}" type="pres">
      <dgm:prSet presAssocID="{550E8D34-A5B8-4FAD-B4A2-36474C025514}" presName="thickLine" presStyleLbl="alignNode1" presStyleIdx="0" presStyleCnt="1"/>
      <dgm:spPr/>
    </dgm:pt>
    <dgm:pt modelId="{7B2A3326-1A02-469A-B6AB-EBCA431C8A63}" type="pres">
      <dgm:prSet presAssocID="{550E8D34-A5B8-4FAD-B4A2-36474C025514}" presName="horz1" presStyleCnt="0"/>
      <dgm:spPr/>
    </dgm:pt>
    <dgm:pt modelId="{F0C834BD-1DC9-45F1-B096-E959CEC1109F}" type="pres">
      <dgm:prSet presAssocID="{550E8D34-A5B8-4FAD-B4A2-36474C025514}" presName="tx1" presStyleLbl="revTx" presStyleIdx="0" presStyleCnt="5"/>
      <dgm:spPr/>
      <dgm:t>
        <a:bodyPr/>
        <a:lstStyle/>
        <a:p>
          <a:endParaRPr lang="th-TH"/>
        </a:p>
      </dgm:t>
    </dgm:pt>
    <dgm:pt modelId="{6349E986-C142-4283-AA08-B0DB6FAFB555}" type="pres">
      <dgm:prSet presAssocID="{550E8D34-A5B8-4FAD-B4A2-36474C025514}" presName="vert1" presStyleCnt="0"/>
      <dgm:spPr/>
    </dgm:pt>
    <dgm:pt modelId="{6E651936-B0D8-4C2D-8208-00D580238A07}" type="pres">
      <dgm:prSet presAssocID="{46D8B776-C2DB-4CA3-9835-D4215E7578B0}" presName="vertSpace2a" presStyleCnt="0"/>
      <dgm:spPr/>
    </dgm:pt>
    <dgm:pt modelId="{81210AE2-F056-4416-A176-BC5179B0E9C6}" type="pres">
      <dgm:prSet presAssocID="{46D8B776-C2DB-4CA3-9835-D4215E7578B0}" presName="horz2" presStyleCnt="0"/>
      <dgm:spPr/>
    </dgm:pt>
    <dgm:pt modelId="{21E7E143-0955-44CA-9FBC-78FE62D075CC}" type="pres">
      <dgm:prSet presAssocID="{46D8B776-C2DB-4CA3-9835-D4215E7578B0}" presName="horzSpace2" presStyleCnt="0"/>
      <dgm:spPr/>
    </dgm:pt>
    <dgm:pt modelId="{BCFE59CC-B739-4AB9-883E-6BD2D1EE4E64}" type="pres">
      <dgm:prSet presAssocID="{46D8B776-C2DB-4CA3-9835-D4215E7578B0}" presName="tx2" presStyleLbl="revTx" presStyleIdx="1" presStyleCnt="5"/>
      <dgm:spPr/>
      <dgm:t>
        <a:bodyPr/>
        <a:lstStyle/>
        <a:p>
          <a:endParaRPr lang="th-TH"/>
        </a:p>
      </dgm:t>
    </dgm:pt>
    <dgm:pt modelId="{E3ED957F-AA94-4C04-A52B-BFC82E390B01}" type="pres">
      <dgm:prSet presAssocID="{46D8B776-C2DB-4CA3-9835-D4215E7578B0}" presName="vert2" presStyleCnt="0"/>
      <dgm:spPr/>
    </dgm:pt>
    <dgm:pt modelId="{C9F6F758-3704-495C-BFA2-CC35F68699E2}" type="pres">
      <dgm:prSet presAssocID="{46D8B776-C2DB-4CA3-9835-D4215E7578B0}" presName="thinLine2b" presStyleLbl="callout" presStyleIdx="0" presStyleCnt="4"/>
      <dgm:spPr/>
    </dgm:pt>
    <dgm:pt modelId="{B84A181C-91D4-4C98-A952-4A9D587C4C17}" type="pres">
      <dgm:prSet presAssocID="{46D8B776-C2DB-4CA3-9835-D4215E7578B0}" presName="vertSpace2b" presStyleCnt="0"/>
      <dgm:spPr/>
    </dgm:pt>
    <dgm:pt modelId="{572B7AAB-F020-4C42-98DF-47F922852696}" type="pres">
      <dgm:prSet presAssocID="{74AAF9DE-2FA0-4F2B-AA50-C0070BF94257}" presName="horz2" presStyleCnt="0"/>
      <dgm:spPr/>
    </dgm:pt>
    <dgm:pt modelId="{63DD9BAF-F211-4F3C-BF7C-22EFADDD3472}" type="pres">
      <dgm:prSet presAssocID="{74AAF9DE-2FA0-4F2B-AA50-C0070BF94257}" presName="horzSpace2" presStyleCnt="0"/>
      <dgm:spPr/>
    </dgm:pt>
    <dgm:pt modelId="{3AB7B8CF-B21D-4548-A334-B9E874EA1E8D}" type="pres">
      <dgm:prSet presAssocID="{74AAF9DE-2FA0-4F2B-AA50-C0070BF94257}" presName="tx2" presStyleLbl="revTx" presStyleIdx="2" presStyleCnt="5"/>
      <dgm:spPr/>
      <dgm:t>
        <a:bodyPr/>
        <a:lstStyle/>
        <a:p>
          <a:endParaRPr lang="th-TH"/>
        </a:p>
      </dgm:t>
    </dgm:pt>
    <dgm:pt modelId="{5814B960-791E-43B1-A742-8F33EF402286}" type="pres">
      <dgm:prSet presAssocID="{74AAF9DE-2FA0-4F2B-AA50-C0070BF94257}" presName="vert2" presStyleCnt="0"/>
      <dgm:spPr/>
    </dgm:pt>
    <dgm:pt modelId="{BE385D65-7A0C-4FFE-838C-DF75504AEE0B}" type="pres">
      <dgm:prSet presAssocID="{74AAF9DE-2FA0-4F2B-AA50-C0070BF94257}" presName="thinLine2b" presStyleLbl="callout" presStyleIdx="1" presStyleCnt="4"/>
      <dgm:spPr/>
    </dgm:pt>
    <dgm:pt modelId="{061BCC26-8A44-4911-81CA-7F96A9A4D2AB}" type="pres">
      <dgm:prSet presAssocID="{74AAF9DE-2FA0-4F2B-AA50-C0070BF94257}" presName="vertSpace2b" presStyleCnt="0"/>
      <dgm:spPr/>
    </dgm:pt>
    <dgm:pt modelId="{E96A678B-BFC9-4E2A-9F59-BD119F457365}" type="pres">
      <dgm:prSet presAssocID="{79646761-9214-4AD5-B925-2C79A6455C74}" presName="horz2" presStyleCnt="0"/>
      <dgm:spPr/>
    </dgm:pt>
    <dgm:pt modelId="{F9290F79-18E9-415F-9E65-5F227A79A79D}" type="pres">
      <dgm:prSet presAssocID="{79646761-9214-4AD5-B925-2C79A6455C74}" presName="horzSpace2" presStyleCnt="0"/>
      <dgm:spPr/>
    </dgm:pt>
    <dgm:pt modelId="{EFEAEF61-9B60-471F-85C3-A9222778E2C9}" type="pres">
      <dgm:prSet presAssocID="{79646761-9214-4AD5-B925-2C79A6455C74}" presName="tx2" presStyleLbl="revTx" presStyleIdx="3" presStyleCnt="5" custScaleY="37454"/>
      <dgm:spPr/>
      <dgm:t>
        <a:bodyPr/>
        <a:lstStyle/>
        <a:p>
          <a:endParaRPr lang="th-TH"/>
        </a:p>
      </dgm:t>
    </dgm:pt>
    <dgm:pt modelId="{AEE8D415-4071-4F85-81A4-DE56D33A4270}" type="pres">
      <dgm:prSet presAssocID="{79646761-9214-4AD5-B925-2C79A6455C74}" presName="vert2" presStyleCnt="0"/>
      <dgm:spPr/>
    </dgm:pt>
    <dgm:pt modelId="{4FE95AEE-8993-4BCA-A5AC-16BA44F157A9}" type="pres">
      <dgm:prSet presAssocID="{79646761-9214-4AD5-B925-2C79A6455C74}" presName="thinLine2b" presStyleLbl="callout" presStyleIdx="2" presStyleCnt="4"/>
      <dgm:spPr/>
    </dgm:pt>
    <dgm:pt modelId="{78E6E92F-E35B-4AC3-A0B8-133D480943FD}" type="pres">
      <dgm:prSet presAssocID="{79646761-9214-4AD5-B925-2C79A6455C74}" presName="vertSpace2b" presStyleCnt="0"/>
      <dgm:spPr/>
    </dgm:pt>
    <dgm:pt modelId="{9D3494C0-DC59-4375-9414-52DB506E5FB0}" type="pres">
      <dgm:prSet presAssocID="{5B2EDA82-AD59-4E27-8425-43BA396559DB}" presName="horz2" presStyleCnt="0"/>
      <dgm:spPr/>
    </dgm:pt>
    <dgm:pt modelId="{62406C35-58C0-45DA-84D9-7777FEDD39C2}" type="pres">
      <dgm:prSet presAssocID="{5B2EDA82-AD59-4E27-8425-43BA396559DB}" presName="horzSpace2" presStyleCnt="0"/>
      <dgm:spPr/>
    </dgm:pt>
    <dgm:pt modelId="{F68D8B2C-0B06-4597-A0DB-DA5F6DC0C1FB}" type="pres">
      <dgm:prSet presAssocID="{5B2EDA82-AD59-4E27-8425-43BA396559DB}" presName="tx2" presStyleLbl="revTx" presStyleIdx="4" presStyleCnt="5"/>
      <dgm:spPr/>
      <dgm:t>
        <a:bodyPr/>
        <a:lstStyle/>
        <a:p>
          <a:endParaRPr lang="th-TH"/>
        </a:p>
      </dgm:t>
    </dgm:pt>
    <dgm:pt modelId="{6FF669AB-B44D-4CD0-ADF3-3C4AE8703BB5}" type="pres">
      <dgm:prSet presAssocID="{5B2EDA82-AD59-4E27-8425-43BA396559DB}" presName="vert2" presStyleCnt="0"/>
      <dgm:spPr/>
    </dgm:pt>
    <dgm:pt modelId="{49C09834-79D9-44B7-8968-57E5C2A91879}" type="pres">
      <dgm:prSet presAssocID="{5B2EDA82-AD59-4E27-8425-43BA396559DB}" presName="thinLine2b" presStyleLbl="callout" presStyleIdx="3" presStyleCnt="4"/>
      <dgm:spPr/>
    </dgm:pt>
    <dgm:pt modelId="{011E7524-48FA-432A-9731-124A44CE8504}" type="pres">
      <dgm:prSet presAssocID="{5B2EDA82-AD59-4E27-8425-43BA396559DB}" presName="vertSpace2b" presStyleCnt="0"/>
      <dgm:spPr/>
    </dgm:pt>
  </dgm:ptLst>
  <dgm:cxnLst>
    <dgm:cxn modelId="{F48F5C67-7557-4BA8-B85C-273F205C9E72}" type="presOf" srcId="{FDDF0B04-E160-4D91-9FAD-42896DAA008F}" destId="{5E5FE3DD-6D4E-4FBA-893A-9A11F81132FC}" srcOrd="0" destOrd="0" presId="urn:microsoft.com/office/officeart/2008/layout/LinedList"/>
    <dgm:cxn modelId="{04EC6C50-3BFB-491B-8EF6-5A4461B1B159}" type="presOf" srcId="{550E8D34-A5B8-4FAD-B4A2-36474C025514}" destId="{F0C834BD-1DC9-45F1-B096-E959CEC1109F}" srcOrd="0" destOrd="0" presId="urn:microsoft.com/office/officeart/2008/layout/LinedList"/>
    <dgm:cxn modelId="{C2BF494F-673E-4ECF-AB0A-93B1B7089A5D}" srcId="{550E8D34-A5B8-4FAD-B4A2-36474C025514}" destId="{79646761-9214-4AD5-B925-2C79A6455C74}" srcOrd="2" destOrd="0" parTransId="{1A6794C3-2909-4FEF-B60E-9939DF463B4B}" sibTransId="{4B902ACF-8319-4ACF-A892-CE489733D052}"/>
    <dgm:cxn modelId="{F258F671-2A1C-42A4-B5D7-DCCB7A543C40}" type="presOf" srcId="{5B2EDA82-AD59-4E27-8425-43BA396559DB}" destId="{F68D8B2C-0B06-4597-A0DB-DA5F6DC0C1FB}" srcOrd="0" destOrd="0" presId="urn:microsoft.com/office/officeart/2008/layout/LinedList"/>
    <dgm:cxn modelId="{5C92730C-A838-4A87-A2FB-1E86FAB468AE}" srcId="{550E8D34-A5B8-4FAD-B4A2-36474C025514}" destId="{46D8B776-C2DB-4CA3-9835-D4215E7578B0}" srcOrd="0" destOrd="0" parTransId="{F3CA16FA-A311-49F1-B0F4-21FD8E8BF8DD}" sibTransId="{60E3E798-8A3A-4C60-A719-484DED66FC4D}"/>
    <dgm:cxn modelId="{E583E2BB-DCC0-45AC-84A1-22C981428544}" srcId="{550E8D34-A5B8-4FAD-B4A2-36474C025514}" destId="{5B2EDA82-AD59-4E27-8425-43BA396559DB}" srcOrd="3" destOrd="0" parTransId="{F541D6CE-6866-4A5A-BDF5-06508280425D}" sibTransId="{025A6F3D-8476-4015-847C-236E71C31292}"/>
    <dgm:cxn modelId="{B53B933E-81BA-4F86-92C8-2682AB80CE3E}" srcId="{FDDF0B04-E160-4D91-9FAD-42896DAA008F}" destId="{550E8D34-A5B8-4FAD-B4A2-36474C025514}" srcOrd="0" destOrd="0" parTransId="{85232D26-AE56-4458-943F-BC248C0A5E8C}" sibTransId="{80C4F152-05E1-4766-B4F5-34E442F648EB}"/>
    <dgm:cxn modelId="{174D66BB-3338-481E-86DA-9E74EAF1ECC2}" type="presOf" srcId="{46D8B776-C2DB-4CA3-9835-D4215E7578B0}" destId="{BCFE59CC-B739-4AB9-883E-6BD2D1EE4E64}" srcOrd="0" destOrd="0" presId="urn:microsoft.com/office/officeart/2008/layout/LinedList"/>
    <dgm:cxn modelId="{2DE598F5-BF20-4FD3-9C65-02FFABFF3F22}" type="presOf" srcId="{74AAF9DE-2FA0-4F2B-AA50-C0070BF94257}" destId="{3AB7B8CF-B21D-4548-A334-B9E874EA1E8D}" srcOrd="0" destOrd="0" presId="urn:microsoft.com/office/officeart/2008/layout/LinedList"/>
    <dgm:cxn modelId="{531E1CCB-70EF-4931-B88D-D93C01217AA4}" type="presOf" srcId="{79646761-9214-4AD5-B925-2C79A6455C74}" destId="{EFEAEF61-9B60-471F-85C3-A9222778E2C9}" srcOrd="0" destOrd="0" presId="urn:microsoft.com/office/officeart/2008/layout/LinedList"/>
    <dgm:cxn modelId="{F0D5335D-E51D-4194-A9F3-661BAACA6EE7}" srcId="{550E8D34-A5B8-4FAD-B4A2-36474C025514}" destId="{74AAF9DE-2FA0-4F2B-AA50-C0070BF94257}" srcOrd="1" destOrd="0" parTransId="{E9D39DCD-6DA3-4E61-A1C5-89253C04E8F0}" sibTransId="{570C9E7E-6D4B-4101-8973-66554CDBBFC9}"/>
    <dgm:cxn modelId="{B0A3C553-89D6-4E80-AE3D-B783C0A695AD}" type="presParOf" srcId="{5E5FE3DD-6D4E-4FBA-893A-9A11F81132FC}" destId="{B7AE5B70-16C5-48A0-B619-B869CF7B6E07}" srcOrd="0" destOrd="0" presId="urn:microsoft.com/office/officeart/2008/layout/LinedList"/>
    <dgm:cxn modelId="{867198E7-064B-4956-BDA6-3A9448391C45}" type="presParOf" srcId="{5E5FE3DD-6D4E-4FBA-893A-9A11F81132FC}" destId="{7B2A3326-1A02-469A-B6AB-EBCA431C8A63}" srcOrd="1" destOrd="0" presId="urn:microsoft.com/office/officeart/2008/layout/LinedList"/>
    <dgm:cxn modelId="{FF90C8CA-4614-44FF-A522-C44618339D6B}" type="presParOf" srcId="{7B2A3326-1A02-469A-B6AB-EBCA431C8A63}" destId="{F0C834BD-1DC9-45F1-B096-E959CEC1109F}" srcOrd="0" destOrd="0" presId="urn:microsoft.com/office/officeart/2008/layout/LinedList"/>
    <dgm:cxn modelId="{BD672051-1E34-4860-9103-53B07A8394F7}" type="presParOf" srcId="{7B2A3326-1A02-469A-B6AB-EBCA431C8A63}" destId="{6349E986-C142-4283-AA08-B0DB6FAFB555}" srcOrd="1" destOrd="0" presId="urn:microsoft.com/office/officeart/2008/layout/LinedList"/>
    <dgm:cxn modelId="{BD400D79-4DEB-4578-9262-E604DB77034C}" type="presParOf" srcId="{6349E986-C142-4283-AA08-B0DB6FAFB555}" destId="{6E651936-B0D8-4C2D-8208-00D580238A07}" srcOrd="0" destOrd="0" presId="urn:microsoft.com/office/officeart/2008/layout/LinedList"/>
    <dgm:cxn modelId="{39929CA0-466E-470C-8738-3859463A256D}" type="presParOf" srcId="{6349E986-C142-4283-AA08-B0DB6FAFB555}" destId="{81210AE2-F056-4416-A176-BC5179B0E9C6}" srcOrd="1" destOrd="0" presId="urn:microsoft.com/office/officeart/2008/layout/LinedList"/>
    <dgm:cxn modelId="{7654ED23-A1C7-4817-91CD-5A52C1D7912A}" type="presParOf" srcId="{81210AE2-F056-4416-A176-BC5179B0E9C6}" destId="{21E7E143-0955-44CA-9FBC-78FE62D075CC}" srcOrd="0" destOrd="0" presId="urn:microsoft.com/office/officeart/2008/layout/LinedList"/>
    <dgm:cxn modelId="{0F792315-4E57-4070-AA27-BBE898BCE5C5}" type="presParOf" srcId="{81210AE2-F056-4416-A176-BC5179B0E9C6}" destId="{BCFE59CC-B739-4AB9-883E-6BD2D1EE4E64}" srcOrd="1" destOrd="0" presId="urn:microsoft.com/office/officeart/2008/layout/LinedList"/>
    <dgm:cxn modelId="{DAD7AE0C-42A4-4CF2-9F1D-60AB7DA45706}" type="presParOf" srcId="{81210AE2-F056-4416-A176-BC5179B0E9C6}" destId="{E3ED957F-AA94-4C04-A52B-BFC82E390B01}" srcOrd="2" destOrd="0" presId="urn:microsoft.com/office/officeart/2008/layout/LinedList"/>
    <dgm:cxn modelId="{5973B4E6-6D45-4F23-BCF1-2F5E44819DEB}" type="presParOf" srcId="{6349E986-C142-4283-AA08-B0DB6FAFB555}" destId="{C9F6F758-3704-495C-BFA2-CC35F68699E2}" srcOrd="2" destOrd="0" presId="urn:microsoft.com/office/officeart/2008/layout/LinedList"/>
    <dgm:cxn modelId="{85808CE8-8DEA-464E-B801-046D7186D1DE}" type="presParOf" srcId="{6349E986-C142-4283-AA08-B0DB6FAFB555}" destId="{B84A181C-91D4-4C98-A952-4A9D587C4C17}" srcOrd="3" destOrd="0" presId="urn:microsoft.com/office/officeart/2008/layout/LinedList"/>
    <dgm:cxn modelId="{B2985CDC-1210-4F21-8132-7447B386DFEB}" type="presParOf" srcId="{6349E986-C142-4283-AA08-B0DB6FAFB555}" destId="{572B7AAB-F020-4C42-98DF-47F922852696}" srcOrd="4" destOrd="0" presId="urn:microsoft.com/office/officeart/2008/layout/LinedList"/>
    <dgm:cxn modelId="{2ECA72D8-41B9-4FCF-A12F-A19D37FDFF7C}" type="presParOf" srcId="{572B7AAB-F020-4C42-98DF-47F922852696}" destId="{63DD9BAF-F211-4F3C-BF7C-22EFADDD3472}" srcOrd="0" destOrd="0" presId="urn:microsoft.com/office/officeart/2008/layout/LinedList"/>
    <dgm:cxn modelId="{2830419B-A023-427E-870A-D0A4F05DEDDE}" type="presParOf" srcId="{572B7AAB-F020-4C42-98DF-47F922852696}" destId="{3AB7B8CF-B21D-4548-A334-B9E874EA1E8D}" srcOrd="1" destOrd="0" presId="urn:microsoft.com/office/officeart/2008/layout/LinedList"/>
    <dgm:cxn modelId="{4EE59CAF-9DA5-4ADC-BE76-B52DABFA2DC8}" type="presParOf" srcId="{572B7AAB-F020-4C42-98DF-47F922852696}" destId="{5814B960-791E-43B1-A742-8F33EF402286}" srcOrd="2" destOrd="0" presId="urn:microsoft.com/office/officeart/2008/layout/LinedList"/>
    <dgm:cxn modelId="{9E294D86-445A-4F51-AC87-85F6E7B79434}" type="presParOf" srcId="{6349E986-C142-4283-AA08-B0DB6FAFB555}" destId="{BE385D65-7A0C-4FFE-838C-DF75504AEE0B}" srcOrd="5" destOrd="0" presId="urn:microsoft.com/office/officeart/2008/layout/LinedList"/>
    <dgm:cxn modelId="{EA3FF369-887C-4A2C-94CE-A17636CA843F}" type="presParOf" srcId="{6349E986-C142-4283-AA08-B0DB6FAFB555}" destId="{061BCC26-8A44-4911-81CA-7F96A9A4D2AB}" srcOrd="6" destOrd="0" presId="urn:microsoft.com/office/officeart/2008/layout/LinedList"/>
    <dgm:cxn modelId="{41C41C81-FC57-4F41-BD22-C743BEE330A7}" type="presParOf" srcId="{6349E986-C142-4283-AA08-B0DB6FAFB555}" destId="{E96A678B-BFC9-4E2A-9F59-BD119F457365}" srcOrd="7" destOrd="0" presId="urn:microsoft.com/office/officeart/2008/layout/LinedList"/>
    <dgm:cxn modelId="{2267E227-FCF7-4CF9-9933-DC1DF74AA0B1}" type="presParOf" srcId="{E96A678B-BFC9-4E2A-9F59-BD119F457365}" destId="{F9290F79-18E9-415F-9E65-5F227A79A79D}" srcOrd="0" destOrd="0" presId="urn:microsoft.com/office/officeart/2008/layout/LinedList"/>
    <dgm:cxn modelId="{0E737A58-6536-4F55-8F35-ECF9FBDC3B9A}" type="presParOf" srcId="{E96A678B-BFC9-4E2A-9F59-BD119F457365}" destId="{EFEAEF61-9B60-471F-85C3-A9222778E2C9}" srcOrd="1" destOrd="0" presId="urn:microsoft.com/office/officeart/2008/layout/LinedList"/>
    <dgm:cxn modelId="{F5C207B2-14AE-4E0D-B168-53E8DCB64EEA}" type="presParOf" srcId="{E96A678B-BFC9-4E2A-9F59-BD119F457365}" destId="{AEE8D415-4071-4F85-81A4-DE56D33A4270}" srcOrd="2" destOrd="0" presId="urn:microsoft.com/office/officeart/2008/layout/LinedList"/>
    <dgm:cxn modelId="{3DD92BBC-C247-470D-A319-6C68A2A5F630}" type="presParOf" srcId="{6349E986-C142-4283-AA08-B0DB6FAFB555}" destId="{4FE95AEE-8993-4BCA-A5AC-16BA44F157A9}" srcOrd="8" destOrd="0" presId="urn:microsoft.com/office/officeart/2008/layout/LinedList"/>
    <dgm:cxn modelId="{12E12DB1-DF82-4B32-BD7E-BE98B0914DC1}" type="presParOf" srcId="{6349E986-C142-4283-AA08-B0DB6FAFB555}" destId="{78E6E92F-E35B-4AC3-A0B8-133D480943FD}" srcOrd="9" destOrd="0" presId="urn:microsoft.com/office/officeart/2008/layout/LinedList"/>
    <dgm:cxn modelId="{BEAF99F6-D146-4E2D-B312-E70D59592ECB}" type="presParOf" srcId="{6349E986-C142-4283-AA08-B0DB6FAFB555}" destId="{9D3494C0-DC59-4375-9414-52DB506E5FB0}" srcOrd="10" destOrd="0" presId="urn:microsoft.com/office/officeart/2008/layout/LinedList"/>
    <dgm:cxn modelId="{F4153D72-69BC-453D-B5DF-D33654BC82EB}" type="presParOf" srcId="{9D3494C0-DC59-4375-9414-52DB506E5FB0}" destId="{62406C35-58C0-45DA-84D9-7777FEDD39C2}" srcOrd="0" destOrd="0" presId="urn:microsoft.com/office/officeart/2008/layout/LinedList"/>
    <dgm:cxn modelId="{64F5F822-5817-4067-99AF-B5C5CC0492DF}" type="presParOf" srcId="{9D3494C0-DC59-4375-9414-52DB506E5FB0}" destId="{F68D8B2C-0B06-4597-A0DB-DA5F6DC0C1FB}" srcOrd="1" destOrd="0" presId="urn:microsoft.com/office/officeart/2008/layout/LinedList"/>
    <dgm:cxn modelId="{1E2FCA11-B9D2-4DB3-8B6B-51CE2FB8A66A}" type="presParOf" srcId="{9D3494C0-DC59-4375-9414-52DB506E5FB0}" destId="{6FF669AB-B44D-4CD0-ADF3-3C4AE8703BB5}" srcOrd="2" destOrd="0" presId="urn:microsoft.com/office/officeart/2008/layout/LinedList"/>
    <dgm:cxn modelId="{7B1050D5-31B4-4702-B69A-360AE64D2449}" type="presParOf" srcId="{6349E986-C142-4283-AA08-B0DB6FAFB555}" destId="{49C09834-79D9-44B7-8968-57E5C2A91879}" srcOrd="11" destOrd="0" presId="urn:microsoft.com/office/officeart/2008/layout/LinedList"/>
    <dgm:cxn modelId="{9D1B4077-AB54-45A5-B8A3-985EBD7AFB86}" type="presParOf" srcId="{6349E986-C142-4283-AA08-B0DB6FAFB555}" destId="{011E7524-48FA-432A-9731-124A44CE8504}"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DDF0B04-E160-4D91-9FAD-42896DAA008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h-TH"/>
        </a:p>
      </dgm:t>
    </dgm:pt>
    <dgm:pt modelId="{550E8D34-A5B8-4FAD-B4A2-36474C025514}">
      <dgm:prSet phldrT="[ข้อความ]" custT="1"/>
      <dgm:spPr/>
      <dgm:t>
        <a:bodyPr/>
        <a:lstStyle/>
        <a:p>
          <a:r>
            <a:rPr lang="th-TH" sz="2400" dirty="0" smtClean="0">
              <a:latin typeface="TH SarabunPSK" panose="020B0500040200020003" pitchFamily="34" charset="-34"/>
              <a:cs typeface="+mj-cs"/>
            </a:rPr>
            <a:t>วิธีคัดเลือก (ต่อ)</a:t>
          </a:r>
          <a:endParaRPr lang="th-TH" sz="2400" dirty="0">
            <a:latin typeface="TH SarabunPSK" panose="020B0500040200020003" pitchFamily="34" charset="-34"/>
            <a:cs typeface="+mj-cs"/>
          </a:endParaRPr>
        </a:p>
      </dgm:t>
    </dgm:pt>
    <dgm:pt modelId="{85232D26-AE56-4458-943F-BC248C0A5E8C}" type="parTrans" cxnId="{B53B933E-81BA-4F86-92C8-2682AB80CE3E}">
      <dgm:prSet/>
      <dgm:spPr/>
      <dgm:t>
        <a:bodyPr/>
        <a:lstStyle/>
        <a:p>
          <a:endParaRPr lang="th-TH" sz="2400">
            <a:latin typeface="TH SarabunPSK" panose="020B0500040200020003" pitchFamily="34" charset="-34"/>
            <a:cs typeface="+mj-cs"/>
          </a:endParaRPr>
        </a:p>
      </dgm:t>
    </dgm:pt>
    <dgm:pt modelId="{80C4F152-05E1-4766-B4F5-34E442F648EB}" type="sibTrans" cxnId="{B53B933E-81BA-4F86-92C8-2682AB80CE3E}">
      <dgm:prSet/>
      <dgm:spPr/>
      <dgm:t>
        <a:bodyPr/>
        <a:lstStyle/>
        <a:p>
          <a:endParaRPr lang="th-TH" sz="2400">
            <a:latin typeface="TH SarabunPSK" panose="020B0500040200020003" pitchFamily="34" charset="-34"/>
            <a:cs typeface="+mj-cs"/>
          </a:endParaRPr>
        </a:p>
      </dgm:t>
    </dgm:pt>
    <dgm:pt modelId="{3C76AFB6-CF42-4E26-A64D-5A19BEAB4FF4}">
      <dgm:prSet phldrT="[ข้อความ]" custT="1"/>
      <dgm:spPr/>
      <dgm:t>
        <a:bodyPr/>
        <a:lstStyle/>
        <a:p>
          <a:r>
            <a:rPr lang="th-TH" sz="2400" dirty="0" smtClean="0">
              <a:latin typeface="TH SarabunPSK" panose="020B0500040200020003" pitchFamily="34" charset="-34"/>
              <a:cs typeface="+mj-cs"/>
            </a:rPr>
            <a:t>5. ต้องซื้อโดยตรงจากต่างประเทศหรือดำเนินการโดยผ่านองค์การระหว่างประเทศ</a:t>
          </a:r>
        </a:p>
      </dgm:t>
    </dgm:pt>
    <dgm:pt modelId="{5F809613-73D6-4D6B-B680-2E044DE57977}" type="parTrans" cxnId="{F13D04DD-4FAD-4813-8B78-BB5F6B2D1240}">
      <dgm:prSet/>
      <dgm:spPr/>
      <dgm:t>
        <a:bodyPr/>
        <a:lstStyle/>
        <a:p>
          <a:endParaRPr lang="th-TH" sz="2400">
            <a:latin typeface="TH SarabunPSK" panose="020B0500040200020003" pitchFamily="34" charset="-34"/>
            <a:cs typeface="+mj-cs"/>
          </a:endParaRPr>
        </a:p>
      </dgm:t>
    </dgm:pt>
    <dgm:pt modelId="{1531AEEB-71B8-42EC-8D4F-85986311D9CE}" type="sibTrans" cxnId="{F13D04DD-4FAD-4813-8B78-BB5F6B2D1240}">
      <dgm:prSet/>
      <dgm:spPr/>
      <dgm:t>
        <a:bodyPr/>
        <a:lstStyle/>
        <a:p>
          <a:endParaRPr lang="th-TH" sz="2400">
            <a:latin typeface="TH SarabunPSK" panose="020B0500040200020003" pitchFamily="34" charset="-34"/>
            <a:cs typeface="+mj-cs"/>
          </a:endParaRPr>
        </a:p>
      </dgm:t>
    </dgm:pt>
    <dgm:pt modelId="{F440A7E0-B1B1-4E21-8D5A-674F838A94FD}">
      <dgm:prSet phldrT="[ข้อความ]" custT="1"/>
      <dgm:spPr/>
      <dgm:t>
        <a:bodyPr/>
        <a:lstStyle/>
        <a:p>
          <a:r>
            <a:rPr lang="th-TH" sz="2400" dirty="0" smtClean="0">
              <a:latin typeface="TH SarabunPSK" panose="020B0500040200020003" pitchFamily="34" charset="-34"/>
              <a:cs typeface="+mj-cs"/>
            </a:rPr>
            <a:t>6. ใช้ในราชการลับ หรือเป็นงานที่ต้องปกปิดเป็นความลับของทางราชการหรือเกี่ยวกับความมั่นคงของประเทศ</a:t>
          </a:r>
        </a:p>
      </dgm:t>
    </dgm:pt>
    <dgm:pt modelId="{57025F3B-3021-4C8B-A551-879F688D65E2}" type="parTrans" cxnId="{5A63EF4D-0B8B-4452-A0BC-AF4BA836C6B8}">
      <dgm:prSet/>
      <dgm:spPr/>
      <dgm:t>
        <a:bodyPr/>
        <a:lstStyle/>
        <a:p>
          <a:endParaRPr lang="th-TH" sz="2400">
            <a:latin typeface="TH SarabunPSK" panose="020B0500040200020003" pitchFamily="34" charset="-34"/>
            <a:cs typeface="+mj-cs"/>
          </a:endParaRPr>
        </a:p>
      </dgm:t>
    </dgm:pt>
    <dgm:pt modelId="{43FB65A8-58CC-4B63-9044-FC2BE2A7E132}" type="sibTrans" cxnId="{5A63EF4D-0B8B-4452-A0BC-AF4BA836C6B8}">
      <dgm:prSet/>
      <dgm:spPr/>
      <dgm:t>
        <a:bodyPr/>
        <a:lstStyle/>
        <a:p>
          <a:endParaRPr lang="th-TH" sz="2400">
            <a:latin typeface="TH SarabunPSK" panose="020B0500040200020003" pitchFamily="34" charset="-34"/>
            <a:cs typeface="+mj-cs"/>
          </a:endParaRPr>
        </a:p>
      </dgm:t>
    </dgm:pt>
    <dgm:pt modelId="{4EBDE807-318D-4AA0-92E5-9DCA5ECEC940}">
      <dgm:prSet phldrT="[ข้อความ]" custT="1"/>
      <dgm:spPr/>
      <dgm:t>
        <a:bodyPr/>
        <a:lstStyle/>
        <a:p>
          <a:r>
            <a:rPr lang="th-TH" sz="2400" dirty="0" smtClean="0">
              <a:latin typeface="TH SarabunPSK" panose="020B0500040200020003" pitchFamily="34" charset="-34"/>
              <a:cs typeface="+mj-cs"/>
            </a:rPr>
            <a:t>7. งานจ้างซ่อมพัสดุที่จำเป็นถอดตรวจให้ทราบความชำรุดเสียหายเสียก่อน จึงจะประมาณค่าซ่อมได้</a:t>
          </a:r>
        </a:p>
      </dgm:t>
    </dgm:pt>
    <dgm:pt modelId="{A4EBB0C6-2FB2-4E8C-B451-FAA4DDF2C835}" type="parTrans" cxnId="{EE7EFD0D-09A7-4611-8312-7B12C7041133}">
      <dgm:prSet/>
      <dgm:spPr/>
      <dgm:t>
        <a:bodyPr/>
        <a:lstStyle/>
        <a:p>
          <a:endParaRPr lang="th-TH" sz="2400">
            <a:latin typeface="TH SarabunPSK" panose="020B0500040200020003" pitchFamily="34" charset="-34"/>
            <a:cs typeface="+mj-cs"/>
          </a:endParaRPr>
        </a:p>
      </dgm:t>
    </dgm:pt>
    <dgm:pt modelId="{EA7E3431-00BD-4EC9-8E20-B95C275A4770}" type="sibTrans" cxnId="{EE7EFD0D-09A7-4611-8312-7B12C7041133}">
      <dgm:prSet/>
      <dgm:spPr/>
      <dgm:t>
        <a:bodyPr/>
        <a:lstStyle/>
        <a:p>
          <a:endParaRPr lang="th-TH" sz="2400">
            <a:latin typeface="TH SarabunPSK" panose="020B0500040200020003" pitchFamily="34" charset="-34"/>
            <a:cs typeface="+mj-cs"/>
          </a:endParaRPr>
        </a:p>
      </dgm:t>
    </dgm:pt>
    <dgm:pt modelId="{9384E085-848B-4F31-BF23-7C590839336F}">
      <dgm:prSet phldrT="[ข้อความ]" custT="1"/>
      <dgm:spPr/>
      <dgm:t>
        <a:bodyPr/>
        <a:lstStyle/>
        <a:p>
          <a:r>
            <a:rPr lang="th-TH" sz="2400" dirty="0" smtClean="0">
              <a:latin typeface="TH SarabunPSK" panose="020B0500040200020003" pitchFamily="34" charset="-34"/>
              <a:cs typeface="+mj-cs"/>
            </a:rPr>
            <a:t>8. กรณีอื่นที่กำหนดในกฎกระทรวง</a:t>
          </a:r>
        </a:p>
      </dgm:t>
    </dgm:pt>
    <dgm:pt modelId="{27D0A2BF-9C3C-4F4E-8495-117B9B655BA1}" type="parTrans" cxnId="{FAB45435-8D35-4BFB-8E23-3BF4C9D66BD0}">
      <dgm:prSet/>
      <dgm:spPr/>
      <dgm:t>
        <a:bodyPr/>
        <a:lstStyle/>
        <a:p>
          <a:endParaRPr lang="th-TH" sz="2400">
            <a:latin typeface="TH SarabunPSK" panose="020B0500040200020003" pitchFamily="34" charset="-34"/>
            <a:cs typeface="+mj-cs"/>
          </a:endParaRPr>
        </a:p>
      </dgm:t>
    </dgm:pt>
    <dgm:pt modelId="{33615577-CE5B-409B-A9D6-4F666A1612FB}" type="sibTrans" cxnId="{FAB45435-8D35-4BFB-8E23-3BF4C9D66BD0}">
      <dgm:prSet/>
      <dgm:spPr/>
      <dgm:t>
        <a:bodyPr/>
        <a:lstStyle/>
        <a:p>
          <a:endParaRPr lang="th-TH" sz="2400">
            <a:latin typeface="TH SarabunPSK" panose="020B0500040200020003" pitchFamily="34" charset="-34"/>
            <a:cs typeface="+mj-cs"/>
          </a:endParaRPr>
        </a:p>
      </dgm:t>
    </dgm:pt>
    <dgm:pt modelId="{5E5FE3DD-6D4E-4FBA-893A-9A11F81132FC}" type="pres">
      <dgm:prSet presAssocID="{FDDF0B04-E160-4D91-9FAD-42896DAA008F}" presName="vert0" presStyleCnt="0">
        <dgm:presLayoutVars>
          <dgm:dir/>
          <dgm:animOne val="branch"/>
          <dgm:animLvl val="lvl"/>
        </dgm:presLayoutVars>
      </dgm:prSet>
      <dgm:spPr/>
      <dgm:t>
        <a:bodyPr/>
        <a:lstStyle/>
        <a:p>
          <a:endParaRPr lang="th-TH"/>
        </a:p>
      </dgm:t>
    </dgm:pt>
    <dgm:pt modelId="{B7AE5B70-16C5-48A0-B619-B869CF7B6E07}" type="pres">
      <dgm:prSet presAssocID="{550E8D34-A5B8-4FAD-B4A2-36474C025514}" presName="thickLine" presStyleLbl="alignNode1" presStyleIdx="0" presStyleCnt="1"/>
      <dgm:spPr/>
    </dgm:pt>
    <dgm:pt modelId="{7B2A3326-1A02-469A-B6AB-EBCA431C8A63}" type="pres">
      <dgm:prSet presAssocID="{550E8D34-A5B8-4FAD-B4A2-36474C025514}" presName="horz1" presStyleCnt="0"/>
      <dgm:spPr/>
    </dgm:pt>
    <dgm:pt modelId="{F0C834BD-1DC9-45F1-B096-E959CEC1109F}" type="pres">
      <dgm:prSet presAssocID="{550E8D34-A5B8-4FAD-B4A2-36474C025514}" presName="tx1" presStyleLbl="revTx" presStyleIdx="0" presStyleCnt="5"/>
      <dgm:spPr/>
      <dgm:t>
        <a:bodyPr/>
        <a:lstStyle/>
        <a:p>
          <a:endParaRPr lang="th-TH"/>
        </a:p>
      </dgm:t>
    </dgm:pt>
    <dgm:pt modelId="{6349E986-C142-4283-AA08-B0DB6FAFB555}" type="pres">
      <dgm:prSet presAssocID="{550E8D34-A5B8-4FAD-B4A2-36474C025514}" presName="vert1" presStyleCnt="0"/>
      <dgm:spPr/>
    </dgm:pt>
    <dgm:pt modelId="{FA1895E5-F399-4D7C-A65E-FBD3708E1369}" type="pres">
      <dgm:prSet presAssocID="{3C76AFB6-CF42-4E26-A64D-5A19BEAB4FF4}" presName="vertSpace2a" presStyleCnt="0"/>
      <dgm:spPr/>
    </dgm:pt>
    <dgm:pt modelId="{D707FC94-A515-4C0D-8A5B-59365ACF576A}" type="pres">
      <dgm:prSet presAssocID="{3C76AFB6-CF42-4E26-A64D-5A19BEAB4FF4}" presName="horz2" presStyleCnt="0"/>
      <dgm:spPr/>
    </dgm:pt>
    <dgm:pt modelId="{64ED90E0-0612-4C1F-9F91-BECEEB0D2CC9}" type="pres">
      <dgm:prSet presAssocID="{3C76AFB6-CF42-4E26-A64D-5A19BEAB4FF4}" presName="horzSpace2" presStyleCnt="0"/>
      <dgm:spPr/>
    </dgm:pt>
    <dgm:pt modelId="{89DD1F45-8DD1-4F7B-AEBF-90C4228DFBC3}" type="pres">
      <dgm:prSet presAssocID="{3C76AFB6-CF42-4E26-A64D-5A19BEAB4FF4}" presName="tx2" presStyleLbl="revTx" presStyleIdx="1" presStyleCnt="5"/>
      <dgm:spPr/>
      <dgm:t>
        <a:bodyPr/>
        <a:lstStyle/>
        <a:p>
          <a:endParaRPr lang="th-TH"/>
        </a:p>
      </dgm:t>
    </dgm:pt>
    <dgm:pt modelId="{552F37C9-AF7C-4B19-88B9-A8C38C7E57B3}" type="pres">
      <dgm:prSet presAssocID="{3C76AFB6-CF42-4E26-A64D-5A19BEAB4FF4}" presName="vert2" presStyleCnt="0"/>
      <dgm:spPr/>
    </dgm:pt>
    <dgm:pt modelId="{100F791B-9AB5-4632-B26C-EFF53DCF276C}" type="pres">
      <dgm:prSet presAssocID="{3C76AFB6-CF42-4E26-A64D-5A19BEAB4FF4}" presName="thinLine2b" presStyleLbl="callout" presStyleIdx="0" presStyleCnt="4"/>
      <dgm:spPr/>
    </dgm:pt>
    <dgm:pt modelId="{DF81DC4C-3A36-4CC0-9F9D-E676C8C45331}" type="pres">
      <dgm:prSet presAssocID="{3C76AFB6-CF42-4E26-A64D-5A19BEAB4FF4}" presName="vertSpace2b" presStyleCnt="0"/>
      <dgm:spPr/>
    </dgm:pt>
    <dgm:pt modelId="{1D9E2FB1-36CD-4FDF-A82C-B47DB1B81A9E}" type="pres">
      <dgm:prSet presAssocID="{F440A7E0-B1B1-4E21-8D5A-674F838A94FD}" presName="horz2" presStyleCnt="0"/>
      <dgm:spPr/>
    </dgm:pt>
    <dgm:pt modelId="{A1827BB2-8784-4ADC-BB60-1E0692E368C5}" type="pres">
      <dgm:prSet presAssocID="{F440A7E0-B1B1-4E21-8D5A-674F838A94FD}" presName="horzSpace2" presStyleCnt="0"/>
      <dgm:spPr/>
    </dgm:pt>
    <dgm:pt modelId="{6C404378-EE25-401C-8935-A4CEF38E53FD}" type="pres">
      <dgm:prSet presAssocID="{F440A7E0-B1B1-4E21-8D5A-674F838A94FD}" presName="tx2" presStyleLbl="revTx" presStyleIdx="2" presStyleCnt="5"/>
      <dgm:spPr/>
      <dgm:t>
        <a:bodyPr/>
        <a:lstStyle/>
        <a:p>
          <a:endParaRPr lang="th-TH"/>
        </a:p>
      </dgm:t>
    </dgm:pt>
    <dgm:pt modelId="{4B667BDB-4123-4259-AC08-25F8ED7156A4}" type="pres">
      <dgm:prSet presAssocID="{F440A7E0-B1B1-4E21-8D5A-674F838A94FD}" presName="vert2" presStyleCnt="0"/>
      <dgm:spPr/>
    </dgm:pt>
    <dgm:pt modelId="{B64F2905-84FE-4605-B94A-0E139219E6F1}" type="pres">
      <dgm:prSet presAssocID="{F440A7E0-B1B1-4E21-8D5A-674F838A94FD}" presName="thinLine2b" presStyleLbl="callout" presStyleIdx="1" presStyleCnt="4"/>
      <dgm:spPr/>
    </dgm:pt>
    <dgm:pt modelId="{6F7C0F2F-C194-43FE-9B57-7272506DBB05}" type="pres">
      <dgm:prSet presAssocID="{F440A7E0-B1B1-4E21-8D5A-674F838A94FD}" presName="vertSpace2b" presStyleCnt="0"/>
      <dgm:spPr/>
    </dgm:pt>
    <dgm:pt modelId="{4DC2E59C-D22C-483F-B27F-36565278EEB0}" type="pres">
      <dgm:prSet presAssocID="{4EBDE807-318D-4AA0-92E5-9DCA5ECEC940}" presName="horz2" presStyleCnt="0"/>
      <dgm:spPr/>
    </dgm:pt>
    <dgm:pt modelId="{61409995-B199-4BC9-8B08-C7FE85A172D5}" type="pres">
      <dgm:prSet presAssocID="{4EBDE807-318D-4AA0-92E5-9DCA5ECEC940}" presName="horzSpace2" presStyleCnt="0"/>
      <dgm:spPr/>
    </dgm:pt>
    <dgm:pt modelId="{25838562-996B-493B-8FC6-4CBAD22A8A50}" type="pres">
      <dgm:prSet presAssocID="{4EBDE807-318D-4AA0-92E5-9DCA5ECEC940}" presName="tx2" presStyleLbl="revTx" presStyleIdx="3" presStyleCnt="5"/>
      <dgm:spPr/>
      <dgm:t>
        <a:bodyPr/>
        <a:lstStyle/>
        <a:p>
          <a:endParaRPr lang="th-TH"/>
        </a:p>
      </dgm:t>
    </dgm:pt>
    <dgm:pt modelId="{FBABC91E-D22D-47E4-A4A4-C856F02BB138}" type="pres">
      <dgm:prSet presAssocID="{4EBDE807-318D-4AA0-92E5-9DCA5ECEC940}" presName="vert2" presStyleCnt="0"/>
      <dgm:spPr/>
    </dgm:pt>
    <dgm:pt modelId="{59593E8A-343B-4840-A764-61E563232BFA}" type="pres">
      <dgm:prSet presAssocID="{4EBDE807-318D-4AA0-92E5-9DCA5ECEC940}" presName="thinLine2b" presStyleLbl="callout" presStyleIdx="2" presStyleCnt="4"/>
      <dgm:spPr/>
    </dgm:pt>
    <dgm:pt modelId="{99D20EC0-7DD3-443D-A5FC-00688E5F22AA}" type="pres">
      <dgm:prSet presAssocID="{4EBDE807-318D-4AA0-92E5-9DCA5ECEC940}" presName="vertSpace2b" presStyleCnt="0"/>
      <dgm:spPr/>
    </dgm:pt>
    <dgm:pt modelId="{0FF18F0C-D07E-467B-9B72-0032DDC0351C}" type="pres">
      <dgm:prSet presAssocID="{9384E085-848B-4F31-BF23-7C590839336F}" presName="horz2" presStyleCnt="0"/>
      <dgm:spPr/>
    </dgm:pt>
    <dgm:pt modelId="{1CC1EB2B-FFB1-4EB3-9589-38651DC8BACF}" type="pres">
      <dgm:prSet presAssocID="{9384E085-848B-4F31-BF23-7C590839336F}" presName="horzSpace2" presStyleCnt="0"/>
      <dgm:spPr/>
    </dgm:pt>
    <dgm:pt modelId="{FFAB7736-93C3-48A9-9889-6F9156040AB0}" type="pres">
      <dgm:prSet presAssocID="{9384E085-848B-4F31-BF23-7C590839336F}" presName="tx2" presStyleLbl="revTx" presStyleIdx="4" presStyleCnt="5" custScaleX="123549"/>
      <dgm:spPr/>
      <dgm:t>
        <a:bodyPr/>
        <a:lstStyle/>
        <a:p>
          <a:endParaRPr lang="th-TH"/>
        </a:p>
      </dgm:t>
    </dgm:pt>
    <dgm:pt modelId="{6F21FFAA-740A-4B69-B0DE-1155F24391AE}" type="pres">
      <dgm:prSet presAssocID="{9384E085-848B-4F31-BF23-7C590839336F}" presName="vert2" presStyleCnt="0"/>
      <dgm:spPr/>
    </dgm:pt>
    <dgm:pt modelId="{64ADBFC8-95F8-4248-8478-A38DF9C2F126}" type="pres">
      <dgm:prSet presAssocID="{9384E085-848B-4F31-BF23-7C590839336F}" presName="thinLine2b" presStyleLbl="callout" presStyleIdx="3" presStyleCnt="4"/>
      <dgm:spPr/>
    </dgm:pt>
    <dgm:pt modelId="{C8C7A12A-B359-4508-9A1B-D37AD75D48C0}" type="pres">
      <dgm:prSet presAssocID="{9384E085-848B-4F31-BF23-7C590839336F}" presName="vertSpace2b" presStyleCnt="0"/>
      <dgm:spPr/>
    </dgm:pt>
  </dgm:ptLst>
  <dgm:cxnLst>
    <dgm:cxn modelId="{A791594D-84E4-4738-9FC8-F44399F52C7B}" type="presOf" srcId="{9384E085-848B-4F31-BF23-7C590839336F}" destId="{FFAB7736-93C3-48A9-9889-6F9156040AB0}" srcOrd="0" destOrd="0" presId="urn:microsoft.com/office/officeart/2008/layout/LinedList"/>
    <dgm:cxn modelId="{5A63EF4D-0B8B-4452-A0BC-AF4BA836C6B8}" srcId="{550E8D34-A5B8-4FAD-B4A2-36474C025514}" destId="{F440A7E0-B1B1-4E21-8D5A-674F838A94FD}" srcOrd="1" destOrd="0" parTransId="{57025F3B-3021-4C8B-A551-879F688D65E2}" sibTransId="{43FB65A8-58CC-4B63-9044-FC2BE2A7E132}"/>
    <dgm:cxn modelId="{17A0A867-B790-41C7-8720-B56E3B563E94}" type="presOf" srcId="{550E8D34-A5B8-4FAD-B4A2-36474C025514}" destId="{F0C834BD-1DC9-45F1-B096-E959CEC1109F}" srcOrd="0" destOrd="0" presId="urn:microsoft.com/office/officeart/2008/layout/LinedList"/>
    <dgm:cxn modelId="{320B11B8-1165-4D13-BAC6-F2CAE43BF2E9}" type="presOf" srcId="{3C76AFB6-CF42-4E26-A64D-5A19BEAB4FF4}" destId="{89DD1F45-8DD1-4F7B-AEBF-90C4228DFBC3}" srcOrd="0" destOrd="0" presId="urn:microsoft.com/office/officeart/2008/layout/LinedList"/>
    <dgm:cxn modelId="{0C378066-271E-495F-B0A1-104442D213E2}" type="presOf" srcId="{4EBDE807-318D-4AA0-92E5-9DCA5ECEC940}" destId="{25838562-996B-493B-8FC6-4CBAD22A8A50}" srcOrd="0" destOrd="0" presId="urn:microsoft.com/office/officeart/2008/layout/LinedList"/>
    <dgm:cxn modelId="{08078FA3-1B73-4947-95C5-D42942864744}" type="presOf" srcId="{FDDF0B04-E160-4D91-9FAD-42896DAA008F}" destId="{5E5FE3DD-6D4E-4FBA-893A-9A11F81132FC}" srcOrd="0" destOrd="0" presId="urn:microsoft.com/office/officeart/2008/layout/LinedList"/>
    <dgm:cxn modelId="{B53B933E-81BA-4F86-92C8-2682AB80CE3E}" srcId="{FDDF0B04-E160-4D91-9FAD-42896DAA008F}" destId="{550E8D34-A5B8-4FAD-B4A2-36474C025514}" srcOrd="0" destOrd="0" parTransId="{85232D26-AE56-4458-943F-BC248C0A5E8C}" sibTransId="{80C4F152-05E1-4766-B4F5-34E442F648EB}"/>
    <dgm:cxn modelId="{FAB45435-8D35-4BFB-8E23-3BF4C9D66BD0}" srcId="{550E8D34-A5B8-4FAD-B4A2-36474C025514}" destId="{9384E085-848B-4F31-BF23-7C590839336F}" srcOrd="3" destOrd="0" parTransId="{27D0A2BF-9C3C-4F4E-8495-117B9B655BA1}" sibTransId="{33615577-CE5B-409B-A9D6-4F666A1612FB}"/>
    <dgm:cxn modelId="{7206476D-9280-4ACC-A257-46C6C55DE8EB}" type="presOf" srcId="{F440A7E0-B1B1-4E21-8D5A-674F838A94FD}" destId="{6C404378-EE25-401C-8935-A4CEF38E53FD}" srcOrd="0" destOrd="0" presId="urn:microsoft.com/office/officeart/2008/layout/LinedList"/>
    <dgm:cxn modelId="{F13D04DD-4FAD-4813-8B78-BB5F6B2D1240}" srcId="{550E8D34-A5B8-4FAD-B4A2-36474C025514}" destId="{3C76AFB6-CF42-4E26-A64D-5A19BEAB4FF4}" srcOrd="0" destOrd="0" parTransId="{5F809613-73D6-4D6B-B680-2E044DE57977}" sibTransId="{1531AEEB-71B8-42EC-8D4F-85986311D9CE}"/>
    <dgm:cxn modelId="{EE7EFD0D-09A7-4611-8312-7B12C7041133}" srcId="{550E8D34-A5B8-4FAD-B4A2-36474C025514}" destId="{4EBDE807-318D-4AA0-92E5-9DCA5ECEC940}" srcOrd="2" destOrd="0" parTransId="{A4EBB0C6-2FB2-4E8C-B451-FAA4DDF2C835}" sibTransId="{EA7E3431-00BD-4EC9-8E20-B95C275A4770}"/>
    <dgm:cxn modelId="{A83066C1-F024-4060-97C7-C5F72283CB73}" type="presParOf" srcId="{5E5FE3DD-6D4E-4FBA-893A-9A11F81132FC}" destId="{B7AE5B70-16C5-48A0-B619-B869CF7B6E07}" srcOrd="0" destOrd="0" presId="urn:microsoft.com/office/officeart/2008/layout/LinedList"/>
    <dgm:cxn modelId="{B98A1DDA-FAF7-4789-B1F7-32AD29AA04A8}" type="presParOf" srcId="{5E5FE3DD-6D4E-4FBA-893A-9A11F81132FC}" destId="{7B2A3326-1A02-469A-B6AB-EBCA431C8A63}" srcOrd="1" destOrd="0" presId="urn:microsoft.com/office/officeart/2008/layout/LinedList"/>
    <dgm:cxn modelId="{1CE04690-F1F0-473A-B486-14EB9B5F363F}" type="presParOf" srcId="{7B2A3326-1A02-469A-B6AB-EBCA431C8A63}" destId="{F0C834BD-1DC9-45F1-B096-E959CEC1109F}" srcOrd="0" destOrd="0" presId="urn:microsoft.com/office/officeart/2008/layout/LinedList"/>
    <dgm:cxn modelId="{EDE61E6F-62FA-4153-828D-49623865AA35}" type="presParOf" srcId="{7B2A3326-1A02-469A-B6AB-EBCA431C8A63}" destId="{6349E986-C142-4283-AA08-B0DB6FAFB555}" srcOrd="1" destOrd="0" presId="urn:microsoft.com/office/officeart/2008/layout/LinedList"/>
    <dgm:cxn modelId="{31AED7BB-E00E-4331-BA98-458715ED9C1A}" type="presParOf" srcId="{6349E986-C142-4283-AA08-B0DB6FAFB555}" destId="{FA1895E5-F399-4D7C-A65E-FBD3708E1369}" srcOrd="0" destOrd="0" presId="urn:microsoft.com/office/officeart/2008/layout/LinedList"/>
    <dgm:cxn modelId="{A372C284-DF39-4D1C-9AE6-A8092F15195A}" type="presParOf" srcId="{6349E986-C142-4283-AA08-B0DB6FAFB555}" destId="{D707FC94-A515-4C0D-8A5B-59365ACF576A}" srcOrd="1" destOrd="0" presId="urn:microsoft.com/office/officeart/2008/layout/LinedList"/>
    <dgm:cxn modelId="{BA0B80AF-41A0-4D50-AB46-1F4A104298EC}" type="presParOf" srcId="{D707FC94-A515-4C0D-8A5B-59365ACF576A}" destId="{64ED90E0-0612-4C1F-9F91-BECEEB0D2CC9}" srcOrd="0" destOrd="0" presId="urn:microsoft.com/office/officeart/2008/layout/LinedList"/>
    <dgm:cxn modelId="{0A866511-675C-4C97-B140-A313382E819E}" type="presParOf" srcId="{D707FC94-A515-4C0D-8A5B-59365ACF576A}" destId="{89DD1F45-8DD1-4F7B-AEBF-90C4228DFBC3}" srcOrd="1" destOrd="0" presId="urn:microsoft.com/office/officeart/2008/layout/LinedList"/>
    <dgm:cxn modelId="{AE8EE90D-F9D3-4DE2-94E7-3FC03EF3CF06}" type="presParOf" srcId="{D707FC94-A515-4C0D-8A5B-59365ACF576A}" destId="{552F37C9-AF7C-4B19-88B9-A8C38C7E57B3}" srcOrd="2" destOrd="0" presId="urn:microsoft.com/office/officeart/2008/layout/LinedList"/>
    <dgm:cxn modelId="{E1157D76-3E4B-45F9-B37A-FE2D058B290F}" type="presParOf" srcId="{6349E986-C142-4283-AA08-B0DB6FAFB555}" destId="{100F791B-9AB5-4632-B26C-EFF53DCF276C}" srcOrd="2" destOrd="0" presId="urn:microsoft.com/office/officeart/2008/layout/LinedList"/>
    <dgm:cxn modelId="{D2821500-8836-4C6D-A8EA-B5C15B3E1B3D}" type="presParOf" srcId="{6349E986-C142-4283-AA08-B0DB6FAFB555}" destId="{DF81DC4C-3A36-4CC0-9F9D-E676C8C45331}" srcOrd="3" destOrd="0" presId="urn:microsoft.com/office/officeart/2008/layout/LinedList"/>
    <dgm:cxn modelId="{E5215880-6504-4051-B6D3-F81906549CC3}" type="presParOf" srcId="{6349E986-C142-4283-AA08-B0DB6FAFB555}" destId="{1D9E2FB1-36CD-4FDF-A82C-B47DB1B81A9E}" srcOrd="4" destOrd="0" presId="urn:microsoft.com/office/officeart/2008/layout/LinedList"/>
    <dgm:cxn modelId="{4F56EB76-995F-46B4-B3AF-B650439F39A8}" type="presParOf" srcId="{1D9E2FB1-36CD-4FDF-A82C-B47DB1B81A9E}" destId="{A1827BB2-8784-4ADC-BB60-1E0692E368C5}" srcOrd="0" destOrd="0" presId="urn:microsoft.com/office/officeart/2008/layout/LinedList"/>
    <dgm:cxn modelId="{31E5AD0E-5185-45E9-B31B-282CEEA224F2}" type="presParOf" srcId="{1D9E2FB1-36CD-4FDF-A82C-B47DB1B81A9E}" destId="{6C404378-EE25-401C-8935-A4CEF38E53FD}" srcOrd="1" destOrd="0" presId="urn:microsoft.com/office/officeart/2008/layout/LinedList"/>
    <dgm:cxn modelId="{5E321B1E-5669-4B82-932C-F395AD3B8CA6}" type="presParOf" srcId="{1D9E2FB1-36CD-4FDF-A82C-B47DB1B81A9E}" destId="{4B667BDB-4123-4259-AC08-25F8ED7156A4}" srcOrd="2" destOrd="0" presId="urn:microsoft.com/office/officeart/2008/layout/LinedList"/>
    <dgm:cxn modelId="{87E76583-E586-4F09-BB50-B4C00F8C7255}" type="presParOf" srcId="{6349E986-C142-4283-AA08-B0DB6FAFB555}" destId="{B64F2905-84FE-4605-B94A-0E139219E6F1}" srcOrd="5" destOrd="0" presId="urn:microsoft.com/office/officeart/2008/layout/LinedList"/>
    <dgm:cxn modelId="{DBD61A71-7658-4770-AF4E-3901E782D9AC}" type="presParOf" srcId="{6349E986-C142-4283-AA08-B0DB6FAFB555}" destId="{6F7C0F2F-C194-43FE-9B57-7272506DBB05}" srcOrd="6" destOrd="0" presId="urn:microsoft.com/office/officeart/2008/layout/LinedList"/>
    <dgm:cxn modelId="{77319838-C084-4708-A305-0C630E3EA288}" type="presParOf" srcId="{6349E986-C142-4283-AA08-B0DB6FAFB555}" destId="{4DC2E59C-D22C-483F-B27F-36565278EEB0}" srcOrd="7" destOrd="0" presId="urn:microsoft.com/office/officeart/2008/layout/LinedList"/>
    <dgm:cxn modelId="{8EC49451-AF94-4CEE-8B3A-07B4184BDADE}" type="presParOf" srcId="{4DC2E59C-D22C-483F-B27F-36565278EEB0}" destId="{61409995-B199-4BC9-8B08-C7FE85A172D5}" srcOrd="0" destOrd="0" presId="urn:microsoft.com/office/officeart/2008/layout/LinedList"/>
    <dgm:cxn modelId="{1D74B6D6-ADE6-4FDF-B8AE-4DC850E14BBC}" type="presParOf" srcId="{4DC2E59C-D22C-483F-B27F-36565278EEB0}" destId="{25838562-996B-493B-8FC6-4CBAD22A8A50}" srcOrd="1" destOrd="0" presId="urn:microsoft.com/office/officeart/2008/layout/LinedList"/>
    <dgm:cxn modelId="{F04193DB-4C2A-45D4-BFF2-A9321828F383}" type="presParOf" srcId="{4DC2E59C-D22C-483F-B27F-36565278EEB0}" destId="{FBABC91E-D22D-47E4-A4A4-C856F02BB138}" srcOrd="2" destOrd="0" presId="urn:microsoft.com/office/officeart/2008/layout/LinedList"/>
    <dgm:cxn modelId="{A8C4AC2D-3AF3-42DA-AA64-5E8E8BE1F04C}" type="presParOf" srcId="{6349E986-C142-4283-AA08-B0DB6FAFB555}" destId="{59593E8A-343B-4840-A764-61E563232BFA}" srcOrd="8" destOrd="0" presId="urn:microsoft.com/office/officeart/2008/layout/LinedList"/>
    <dgm:cxn modelId="{C0EB063D-A584-4EC5-8035-AD108EDCD4B7}" type="presParOf" srcId="{6349E986-C142-4283-AA08-B0DB6FAFB555}" destId="{99D20EC0-7DD3-443D-A5FC-00688E5F22AA}" srcOrd="9" destOrd="0" presId="urn:microsoft.com/office/officeart/2008/layout/LinedList"/>
    <dgm:cxn modelId="{CEDB2D21-3687-4A8E-9ECC-34820D239473}" type="presParOf" srcId="{6349E986-C142-4283-AA08-B0DB6FAFB555}" destId="{0FF18F0C-D07E-467B-9B72-0032DDC0351C}" srcOrd="10" destOrd="0" presId="urn:microsoft.com/office/officeart/2008/layout/LinedList"/>
    <dgm:cxn modelId="{648A34C8-B331-4460-ACD1-F332ED715BC4}" type="presParOf" srcId="{0FF18F0C-D07E-467B-9B72-0032DDC0351C}" destId="{1CC1EB2B-FFB1-4EB3-9589-38651DC8BACF}" srcOrd="0" destOrd="0" presId="urn:microsoft.com/office/officeart/2008/layout/LinedList"/>
    <dgm:cxn modelId="{D0DCBD7A-7DF6-4302-8D5F-10379A4940A0}" type="presParOf" srcId="{0FF18F0C-D07E-467B-9B72-0032DDC0351C}" destId="{FFAB7736-93C3-48A9-9889-6F9156040AB0}" srcOrd="1" destOrd="0" presId="urn:microsoft.com/office/officeart/2008/layout/LinedList"/>
    <dgm:cxn modelId="{321A87BC-A78D-48DE-B259-511BA63AB690}" type="presParOf" srcId="{0FF18F0C-D07E-467B-9B72-0032DDC0351C}" destId="{6F21FFAA-740A-4B69-B0DE-1155F24391AE}" srcOrd="2" destOrd="0" presId="urn:microsoft.com/office/officeart/2008/layout/LinedList"/>
    <dgm:cxn modelId="{0AEEACB0-CAA5-43F9-AF3C-65216C19474F}" type="presParOf" srcId="{6349E986-C142-4283-AA08-B0DB6FAFB555}" destId="{64ADBFC8-95F8-4248-8478-A38DF9C2F126}" srcOrd="11" destOrd="0" presId="urn:microsoft.com/office/officeart/2008/layout/LinedList"/>
    <dgm:cxn modelId="{E12B17CA-5543-4543-9EF5-2F07F2233FD8}" type="presParOf" srcId="{6349E986-C142-4283-AA08-B0DB6FAFB555}" destId="{C8C7A12A-B359-4508-9A1B-D37AD75D48C0}"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DDF0B04-E160-4D91-9FAD-42896DAA008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h-TH"/>
        </a:p>
      </dgm:t>
    </dgm:pt>
    <dgm:pt modelId="{550E8D34-A5B8-4FAD-B4A2-36474C025514}">
      <dgm:prSet phldrT="[ข้อความ]" custT="1"/>
      <dgm:spPr/>
      <dgm:t>
        <a:bodyPr/>
        <a:lstStyle/>
        <a:p>
          <a:r>
            <a:rPr lang="th-TH" sz="2400" dirty="0" smtClean="0">
              <a:latin typeface="TH SarabunPSK" panose="020B0500040200020003" pitchFamily="34" charset="-34"/>
              <a:cs typeface="+mj-cs"/>
            </a:rPr>
            <a:t>วิธีเฉพาะเจาะจง</a:t>
          </a:r>
          <a:endParaRPr lang="th-TH" sz="2400" dirty="0">
            <a:latin typeface="TH SarabunPSK" panose="020B0500040200020003" pitchFamily="34" charset="-34"/>
            <a:cs typeface="+mj-cs"/>
          </a:endParaRPr>
        </a:p>
      </dgm:t>
    </dgm:pt>
    <dgm:pt modelId="{85232D26-AE56-4458-943F-BC248C0A5E8C}" type="parTrans" cxnId="{B53B933E-81BA-4F86-92C8-2682AB80CE3E}">
      <dgm:prSet/>
      <dgm:spPr/>
      <dgm:t>
        <a:bodyPr/>
        <a:lstStyle/>
        <a:p>
          <a:endParaRPr lang="th-TH" sz="2400">
            <a:latin typeface="TH SarabunPSK" panose="020B0500040200020003" pitchFamily="34" charset="-34"/>
            <a:cs typeface="+mj-cs"/>
          </a:endParaRPr>
        </a:p>
      </dgm:t>
    </dgm:pt>
    <dgm:pt modelId="{80C4F152-05E1-4766-B4F5-34E442F648EB}" type="sibTrans" cxnId="{B53B933E-81BA-4F86-92C8-2682AB80CE3E}">
      <dgm:prSet/>
      <dgm:spPr/>
      <dgm:t>
        <a:bodyPr/>
        <a:lstStyle/>
        <a:p>
          <a:endParaRPr lang="th-TH" sz="2400">
            <a:latin typeface="TH SarabunPSK" panose="020B0500040200020003" pitchFamily="34" charset="-34"/>
            <a:cs typeface="+mj-cs"/>
          </a:endParaRPr>
        </a:p>
      </dgm:t>
    </dgm:pt>
    <dgm:pt modelId="{46D8B776-C2DB-4CA3-9835-D4215E7578B0}">
      <dgm:prSet phldrT="[ข้อความ]" custT="1"/>
      <dgm:spPr/>
      <dgm:t>
        <a:bodyPr/>
        <a:lstStyle/>
        <a:p>
          <a:r>
            <a:rPr lang="th-TH" sz="2400" dirty="0" smtClean="0">
              <a:latin typeface="TH SarabunPSK" panose="020B0500040200020003" pitchFamily="34" charset="-34"/>
              <a:cs typeface="+mj-cs"/>
            </a:rPr>
            <a:t>1. ใช้ทั้งวิธีประกาศเชิญชวนทั่วไปและวิธีคัดเลือก หรือวิธีคัดเลือกแล้ว แต่ไม่มีผู้ยื่นข้อเสนอหรือข้อเสนอไม่ได้รับการคัดเลือก</a:t>
          </a:r>
          <a:endParaRPr lang="th-TH" sz="2400" dirty="0">
            <a:latin typeface="TH SarabunPSK" panose="020B0500040200020003" pitchFamily="34" charset="-34"/>
            <a:cs typeface="+mj-cs"/>
          </a:endParaRPr>
        </a:p>
      </dgm:t>
    </dgm:pt>
    <dgm:pt modelId="{F3CA16FA-A311-49F1-B0F4-21FD8E8BF8DD}" type="parTrans" cxnId="{5C92730C-A838-4A87-A2FB-1E86FAB468AE}">
      <dgm:prSet/>
      <dgm:spPr/>
      <dgm:t>
        <a:bodyPr/>
        <a:lstStyle/>
        <a:p>
          <a:endParaRPr lang="th-TH" sz="2400">
            <a:latin typeface="TH SarabunPSK" panose="020B0500040200020003" pitchFamily="34" charset="-34"/>
            <a:cs typeface="+mj-cs"/>
          </a:endParaRPr>
        </a:p>
      </dgm:t>
    </dgm:pt>
    <dgm:pt modelId="{60E3E798-8A3A-4C60-A719-484DED66FC4D}" type="sibTrans" cxnId="{5C92730C-A838-4A87-A2FB-1E86FAB468AE}">
      <dgm:prSet/>
      <dgm:spPr/>
      <dgm:t>
        <a:bodyPr/>
        <a:lstStyle/>
        <a:p>
          <a:endParaRPr lang="th-TH" sz="2400">
            <a:latin typeface="TH SarabunPSK" panose="020B0500040200020003" pitchFamily="34" charset="-34"/>
            <a:cs typeface="+mj-cs"/>
          </a:endParaRPr>
        </a:p>
      </dgm:t>
    </dgm:pt>
    <dgm:pt modelId="{74AAF9DE-2FA0-4F2B-AA50-C0070BF94257}">
      <dgm:prSet phldrT="[ข้อความ]" custT="1"/>
      <dgm:spPr/>
      <dgm:t>
        <a:bodyPr/>
        <a:lstStyle/>
        <a:p>
          <a:r>
            <a:rPr lang="th-TH" sz="2400" dirty="0" smtClean="0">
              <a:latin typeface="TH SarabunPSK" panose="020B0500040200020003" pitchFamily="34" charset="-34"/>
              <a:cs typeface="+mj-cs"/>
            </a:rPr>
            <a:t>2. การจัดซื้อจัดจ้างพัสดุที่การผลิต จำหน่าย หรือให้บริการทั่วไป และมีวงเงินในการจัดซื้อจัดจ้างครั้งหนึ่งไม่เกินวงเงินตามที่กำหนดในกฎกระทรวง</a:t>
          </a:r>
          <a:endParaRPr lang="th-TH" sz="2400" dirty="0">
            <a:latin typeface="TH SarabunPSK" panose="020B0500040200020003" pitchFamily="34" charset="-34"/>
            <a:cs typeface="+mj-cs"/>
          </a:endParaRPr>
        </a:p>
      </dgm:t>
    </dgm:pt>
    <dgm:pt modelId="{E9D39DCD-6DA3-4E61-A1C5-89253C04E8F0}" type="parTrans" cxnId="{F0D5335D-E51D-4194-A9F3-661BAACA6EE7}">
      <dgm:prSet/>
      <dgm:spPr/>
      <dgm:t>
        <a:bodyPr/>
        <a:lstStyle/>
        <a:p>
          <a:endParaRPr lang="th-TH" sz="2400">
            <a:latin typeface="TH SarabunPSK" panose="020B0500040200020003" pitchFamily="34" charset="-34"/>
            <a:cs typeface="+mj-cs"/>
          </a:endParaRPr>
        </a:p>
      </dgm:t>
    </dgm:pt>
    <dgm:pt modelId="{570C9E7E-6D4B-4101-8973-66554CDBBFC9}" type="sibTrans" cxnId="{F0D5335D-E51D-4194-A9F3-661BAACA6EE7}">
      <dgm:prSet/>
      <dgm:spPr/>
      <dgm:t>
        <a:bodyPr/>
        <a:lstStyle/>
        <a:p>
          <a:endParaRPr lang="th-TH" sz="2400">
            <a:latin typeface="TH SarabunPSK" panose="020B0500040200020003" pitchFamily="34" charset="-34"/>
            <a:cs typeface="+mj-cs"/>
          </a:endParaRPr>
        </a:p>
      </dgm:t>
    </dgm:pt>
    <dgm:pt modelId="{79646761-9214-4AD5-B925-2C79A6455C74}">
      <dgm:prSet phldrT="[ข้อความ]" custT="1"/>
      <dgm:spPr/>
      <dgm:t>
        <a:bodyPr/>
        <a:lstStyle/>
        <a:p>
          <a:r>
            <a:rPr lang="th-TH" sz="2400" dirty="0" smtClean="0">
              <a:latin typeface="TH SarabunPSK" panose="020B0500040200020003" pitchFamily="34" charset="-34"/>
              <a:cs typeface="+mj-cs"/>
            </a:rPr>
            <a:t>3. มีผู้ประกอบการที่มีคุณสมบัติโดยตรงเพียงรายเดียวหรือผู้ประกอบการซึ่งเป็นตัวแทนจำหน่ายหรือตัวแทนผู้ให้บริการโดยชอบด้วยกฎหมายเพียงรายเดียวในประเทศ และไม่มีพัสดุอื่นที่จะใช้ทดแทนได้</a:t>
          </a:r>
          <a:endParaRPr lang="th-TH" sz="2400" dirty="0">
            <a:latin typeface="TH SarabunPSK" panose="020B0500040200020003" pitchFamily="34" charset="-34"/>
            <a:cs typeface="+mj-cs"/>
          </a:endParaRPr>
        </a:p>
      </dgm:t>
    </dgm:pt>
    <dgm:pt modelId="{1A6794C3-2909-4FEF-B60E-9939DF463B4B}" type="parTrans" cxnId="{C2BF494F-673E-4ECF-AB0A-93B1B7089A5D}">
      <dgm:prSet/>
      <dgm:spPr/>
      <dgm:t>
        <a:bodyPr/>
        <a:lstStyle/>
        <a:p>
          <a:endParaRPr lang="th-TH" sz="2400">
            <a:latin typeface="TH SarabunPSK" panose="020B0500040200020003" pitchFamily="34" charset="-34"/>
            <a:cs typeface="+mj-cs"/>
          </a:endParaRPr>
        </a:p>
      </dgm:t>
    </dgm:pt>
    <dgm:pt modelId="{4B902ACF-8319-4ACF-A892-CE489733D052}" type="sibTrans" cxnId="{C2BF494F-673E-4ECF-AB0A-93B1B7089A5D}">
      <dgm:prSet/>
      <dgm:spPr/>
      <dgm:t>
        <a:bodyPr/>
        <a:lstStyle/>
        <a:p>
          <a:endParaRPr lang="th-TH" sz="2400">
            <a:latin typeface="TH SarabunPSK" panose="020B0500040200020003" pitchFamily="34" charset="-34"/>
            <a:cs typeface="+mj-cs"/>
          </a:endParaRPr>
        </a:p>
      </dgm:t>
    </dgm:pt>
    <dgm:pt modelId="{5B2EDA82-AD59-4E27-8425-43BA396559DB}">
      <dgm:prSet phldrT="[ข้อความ]" custT="1"/>
      <dgm:spPr/>
      <dgm:t>
        <a:bodyPr/>
        <a:lstStyle/>
        <a:p>
          <a:r>
            <a:rPr lang="th-TH" sz="2400" dirty="0" smtClean="0">
              <a:latin typeface="TH SarabunPSK" panose="020B0500040200020003" pitchFamily="34" charset="-34"/>
              <a:cs typeface="+mj-cs"/>
            </a:rPr>
            <a:t>4. มีความจำเป็นต้องใช้พัสดุโดยฉุกเฉินเนื่องจากอุบัติภัยหรือธรรมชาติพิบัติภัยและการจัดซื้อจัดจ้างโดยวิธีประกาศเชิญชวนทั่วไปหรือวิธีคัดเลือกอาจก่อให้เกิดความล่าช้าและอาจทำให้เกิดความเสียหายร้ายแรง</a:t>
          </a:r>
          <a:endParaRPr lang="th-TH" sz="2400" dirty="0">
            <a:latin typeface="TH SarabunPSK" panose="020B0500040200020003" pitchFamily="34" charset="-34"/>
            <a:cs typeface="+mj-cs"/>
          </a:endParaRPr>
        </a:p>
      </dgm:t>
    </dgm:pt>
    <dgm:pt modelId="{F541D6CE-6866-4A5A-BDF5-06508280425D}" type="parTrans" cxnId="{E583E2BB-DCC0-45AC-84A1-22C981428544}">
      <dgm:prSet/>
      <dgm:spPr/>
      <dgm:t>
        <a:bodyPr/>
        <a:lstStyle/>
        <a:p>
          <a:endParaRPr lang="th-TH" sz="2400">
            <a:latin typeface="TH SarabunPSK" panose="020B0500040200020003" pitchFamily="34" charset="-34"/>
            <a:cs typeface="+mj-cs"/>
          </a:endParaRPr>
        </a:p>
      </dgm:t>
    </dgm:pt>
    <dgm:pt modelId="{025A6F3D-8476-4015-847C-236E71C31292}" type="sibTrans" cxnId="{E583E2BB-DCC0-45AC-84A1-22C981428544}">
      <dgm:prSet/>
      <dgm:spPr/>
      <dgm:t>
        <a:bodyPr/>
        <a:lstStyle/>
        <a:p>
          <a:endParaRPr lang="th-TH" sz="2400">
            <a:latin typeface="TH SarabunPSK" panose="020B0500040200020003" pitchFamily="34" charset="-34"/>
            <a:cs typeface="+mj-cs"/>
          </a:endParaRPr>
        </a:p>
      </dgm:t>
    </dgm:pt>
    <dgm:pt modelId="{5E5FE3DD-6D4E-4FBA-893A-9A11F81132FC}" type="pres">
      <dgm:prSet presAssocID="{FDDF0B04-E160-4D91-9FAD-42896DAA008F}" presName="vert0" presStyleCnt="0">
        <dgm:presLayoutVars>
          <dgm:dir/>
          <dgm:animOne val="branch"/>
          <dgm:animLvl val="lvl"/>
        </dgm:presLayoutVars>
      </dgm:prSet>
      <dgm:spPr/>
      <dgm:t>
        <a:bodyPr/>
        <a:lstStyle/>
        <a:p>
          <a:endParaRPr lang="th-TH"/>
        </a:p>
      </dgm:t>
    </dgm:pt>
    <dgm:pt modelId="{B7AE5B70-16C5-48A0-B619-B869CF7B6E07}" type="pres">
      <dgm:prSet presAssocID="{550E8D34-A5B8-4FAD-B4A2-36474C025514}" presName="thickLine" presStyleLbl="alignNode1" presStyleIdx="0" presStyleCnt="1"/>
      <dgm:spPr/>
    </dgm:pt>
    <dgm:pt modelId="{7B2A3326-1A02-469A-B6AB-EBCA431C8A63}" type="pres">
      <dgm:prSet presAssocID="{550E8D34-A5B8-4FAD-B4A2-36474C025514}" presName="horz1" presStyleCnt="0"/>
      <dgm:spPr/>
    </dgm:pt>
    <dgm:pt modelId="{F0C834BD-1DC9-45F1-B096-E959CEC1109F}" type="pres">
      <dgm:prSet presAssocID="{550E8D34-A5B8-4FAD-B4A2-36474C025514}" presName="tx1" presStyleLbl="revTx" presStyleIdx="0" presStyleCnt="5"/>
      <dgm:spPr/>
      <dgm:t>
        <a:bodyPr/>
        <a:lstStyle/>
        <a:p>
          <a:endParaRPr lang="th-TH"/>
        </a:p>
      </dgm:t>
    </dgm:pt>
    <dgm:pt modelId="{6349E986-C142-4283-AA08-B0DB6FAFB555}" type="pres">
      <dgm:prSet presAssocID="{550E8D34-A5B8-4FAD-B4A2-36474C025514}" presName="vert1" presStyleCnt="0"/>
      <dgm:spPr/>
    </dgm:pt>
    <dgm:pt modelId="{6E651936-B0D8-4C2D-8208-00D580238A07}" type="pres">
      <dgm:prSet presAssocID="{46D8B776-C2DB-4CA3-9835-D4215E7578B0}" presName="vertSpace2a" presStyleCnt="0"/>
      <dgm:spPr/>
    </dgm:pt>
    <dgm:pt modelId="{81210AE2-F056-4416-A176-BC5179B0E9C6}" type="pres">
      <dgm:prSet presAssocID="{46D8B776-C2DB-4CA3-9835-D4215E7578B0}" presName="horz2" presStyleCnt="0"/>
      <dgm:spPr/>
    </dgm:pt>
    <dgm:pt modelId="{21E7E143-0955-44CA-9FBC-78FE62D075CC}" type="pres">
      <dgm:prSet presAssocID="{46D8B776-C2DB-4CA3-9835-D4215E7578B0}" presName="horzSpace2" presStyleCnt="0"/>
      <dgm:spPr/>
    </dgm:pt>
    <dgm:pt modelId="{BCFE59CC-B739-4AB9-883E-6BD2D1EE4E64}" type="pres">
      <dgm:prSet presAssocID="{46D8B776-C2DB-4CA3-9835-D4215E7578B0}" presName="tx2" presStyleLbl="revTx" presStyleIdx="1" presStyleCnt="5"/>
      <dgm:spPr/>
      <dgm:t>
        <a:bodyPr/>
        <a:lstStyle/>
        <a:p>
          <a:endParaRPr lang="th-TH"/>
        </a:p>
      </dgm:t>
    </dgm:pt>
    <dgm:pt modelId="{E3ED957F-AA94-4C04-A52B-BFC82E390B01}" type="pres">
      <dgm:prSet presAssocID="{46D8B776-C2DB-4CA3-9835-D4215E7578B0}" presName="vert2" presStyleCnt="0"/>
      <dgm:spPr/>
    </dgm:pt>
    <dgm:pt modelId="{C9F6F758-3704-495C-BFA2-CC35F68699E2}" type="pres">
      <dgm:prSet presAssocID="{46D8B776-C2DB-4CA3-9835-D4215E7578B0}" presName="thinLine2b" presStyleLbl="callout" presStyleIdx="0" presStyleCnt="4" custLinFactY="-344641" custLinFactNeighborX="-537" custLinFactNeighborY="-400000"/>
      <dgm:spPr/>
    </dgm:pt>
    <dgm:pt modelId="{B84A181C-91D4-4C98-A952-4A9D587C4C17}" type="pres">
      <dgm:prSet presAssocID="{46D8B776-C2DB-4CA3-9835-D4215E7578B0}" presName="vertSpace2b" presStyleCnt="0"/>
      <dgm:spPr/>
    </dgm:pt>
    <dgm:pt modelId="{572B7AAB-F020-4C42-98DF-47F922852696}" type="pres">
      <dgm:prSet presAssocID="{74AAF9DE-2FA0-4F2B-AA50-C0070BF94257}" presName="horz2" presStyleCnt="0"/>
      <dgm:spPr/>
    </dgm:pt>
    <dgm:pt modelId="{63DD9BAF-F211-4F3C-BF7C-22EFADDD3472}" type="pres">
      <dgm:prSet presAssocID="{74AAF9DE-2FA0-4F2B-AA50-C0070BF94257}" presName="horzSpace2" presStyleCnt="0"/>
      <dgm:spPr/>
    </dgm:pt>
    <dgm:pt modelId="{3AB7B8CF-B21D-4548-A334-B9E874EA1E8D}" type="pres">
      <dgm:prSet presAssocID="{74AAF9DE-2FA0-4F2B-AA50-C0070BF94257}" presName="tx2" presStyleLbl="revTx" presStyleIdx="2" presStyleCnt="5" custLinFactNeighborX="-1503" custLinFactNeighborY="-35695"/>
      <dgm:spPr/>
      <dgm:t>
        <a:bodyPr/>
        <a:lstStyle/>
        <a:p>
          <a:endParaRPr lang="th-TH"/>
        </a:p>
      </dgm:t>
    </dgm:pt>
    <dgm:pt modelId="{5814B960-791E-43B1-A742-8F33EF402286}" type="pres">
      <dgm:prSet presAssocID="{74AAF9DE-2FA0-4F2B-AA50-C0070BF94257}" presName="vert2" presStyleCnt="0"/>
      <dgm:spPr/>
    </dgm:pt>
    <dgm:pt modelId="{BE385D65-7A0C-4FFE-838C-DF75504AEE0B}" type="pres">
      <dgm:prSet presAssocID="{74AAF9DE-2FA0-4F2B-AA50-C0070BF94257}" presName="thinLine2b" presStyleLbl="callout" presStyleIdx="1" presStyleCnt="4" custLinFactY="-644681" custLinFactNeighborX="-537" custLinFactNeighborY="-700000"/>
      <dgm:spPr/>
    </dgm:pt>
    <dgm:pt modelId="{061BCC26-8A44-4911-81CA-7F96A9A4D2AB}" type="pres">
      <dgm:prSet presAssocID="{74AAF9DE-2FA0-4F2B-AA50-C0070BF94257}" presName="vertSpace2b" presStyleCnt="0"/>
      <dgm:spPr/>
    </dgm:pt>
    <dgm:pt modelId="{E96A678B-BFC9-4E2A-9F59-BD119F457365}" type="pres">
      <dgm:prSet presAssocID="{79646761-9214-4AD5-B925-2C79A6455C74}" presName="horz2" presStyleCnt="0"/>
      <dgm:spPr/>
    </dgm:pt>
    <dgm:pt modelId="{F9290F79-18E9-415F-9E65-5F227A79A79D}" type="pres">
      <dgm:prSet presAssocID="{79646761-9214-4AD5-B925-2C79A6455C74}" presName="horzSpace2" presStyleCnt="0"/>
      <dgm:spPr/>
    </dgm:pt>
    <dgm:pt modelId="{EFEAEF61-9B60-471F-85C3-A9222778E2C9}" type="pres">
      <dgm:prSet presAssocID="{79646761-9214-4AD5-B925-2C79A6455C74}" presName="tx2" presStyleLbl="revTx" presStyleIdx="3" presStyleCnt="5" custScaleY="37454" custLinFactNeighborX="-1503" custLinFactNeighborY="-60005"/>
      <dgm:spPr/>
      <dgm:t>
        <a:bodyPr/>
        <a:lstStyle/>
        <a:p>
          <a:endParaRPr lang="th-TH"/>
        </a:p>
      </dgm:t>
    </dgm:pt>
    <dgm:pt modelId="{AEE8D415-4071-4F85-81A4-DE56D33A4270}" type="pres">
      <dgm:prSet presAssocID="{79646761-9214-4AD5-B925-2C79A6455C74}" presName="vert2" presStyleCnt="0"/>
      <dgm:spPr/>
    </dgm:pt>
    <dgm:pt modelId="{4FE95AEE-8993-4BCA-A5AC-16BA44F157A9}" type="pres">
      <dgm:prSet presAssocID="{79646761-9214-4AD5-B925-2C79A6455C74}" presName="thinLine2b" presStyleLbl="callout" presStyleIdx="2" presStyleCnt="4"/>
      <dgm:spPr/>
    </dgm:pt>
    <dgm:pt modelId="{78E6E92F-E35B-4AC3-A0B8-133D480943FD}" type="pres">
      <dgm:prSet presAssocID="{79646761-9214-4AD5-B925-2C79A6455C74}" presName="vertSpace2b" presStyleCnt="0"/>
      <dgm:spPr/>
    </dgm:pt>
    <dgm:pt modelId="{9D3494C0-DC59-4375-9414-52DB506E5FB0}" type="pres">
      <dgm:prSet presAssocID="{5B2EDA82-AD59-4E27-8425-43BA396559DB}" presName="horz2" presStyleCnt="0"/>
      <dgm:spPr/>
    </dgm:pt>
    <dgm:pt modelId="{62406C35-58C0-45DA-84D9-7777FEDD39C2}" type="pres">
      <dgm:prSet presAssocID="{5B2EDA82-AD59-4E27-8425-43BA396559DB}" presName="horzSpace2" presStyleCnt="0"/>
      <dgm:spPr/>
    </dgm:pt>
    <dgm:pt modelId="{F68D8B2C-0B06-4597-A0DB-DA5F6DC0C1FB}" type="pres">
      <dgm:prSet presAssocID="{5B2EDA82-AD59-4E27-8425-43BA396559DB}" presName="tx2" presStyleLbl="revTx" presStyleIdx="4" presStyleCnt="5"/>
      <dgm:spPr/>
      <dgm:t>
        <a:bodyPr/>
        <a:lstStyle/>
        <a:p>
          <a:endParaRPr lang="th-TH"/>
        </a:p>
      </dgm:t>
    </dgm:pt>
    <dgm:pt modelId="{6FF669AB-B44D-4CD0-ADF3-3C4AE8703BB5}" type="pres">
      <dgm:prSet presAssocID="{5B2EDA82-AD59-4E27-8425-43BA396559DB}" presName="vert2" presStyleCnt="0"/>
      <dgm:spPr/>
    </dgm:pt>
    <dgm:pt modelId="{49C09834-79D9-44B7-8968-57E5C2A91879}" type="pres">
      <dgm:prSet presAssocID="{5B2EDA82-AD59-4E27-8425-43BA396559DB}" presName="thinLine2b" presStyleLbl="callout" presStyleIdx="3" presStyleCnt="4"/>
      <dgm:spPr/>
    </dgm:pt>
    <dgm:pt modelId="{011E7524-48FA-432A-9731-124A44CE8504}" type="pres">
      <dgm:prSet presAssocID="{5B2EDA82-AD59-4E27-8425-43BA396559DB}" presName="vertSpace2b" presStyleCnt="0"/>
      <dgm:spPr/>
    </dgm:pt>
  </dgm:ptLst>
  <dgm:cxnLst>
    <dgm:cxn modelId="{687D0E02-CA50-404F-886A-2AED37A433EF}" type="presOf" srcId="{FDDF0B04-E160-4D91-9FAD-42896DAA008F}" destId="{5E5FE3DD-6D4E-4FBA-893A-9A11F81132FC}" srcOrd="0" destOrd="0" presId="urn:microsoft.com/office/officeart/2008/layout/LinedList"/>
    <dgm:cxn modelId="{F0D5335D-E51D-4194-A9F3-661BAACA6EE7}" srcId="{550E8D34-A5B8-4FAD-B4A2-36474C025514}" destId="{74AAF9DE-2FA0-4F2B-AA50-C0070BF94257}" srcOrd="1" destOrd="0" parTransId="{E9D39DCD-6DA3-4E61-A1C5-89253C04E8F0}" sibTransId="{570C9E7E-6D4B-4101-8973-66554CDBBFC9}"/>
    <dgm:cxn modelId="{0CD61FF6-9B32-4545-AA8E-CFD4650A1457}" type="presOf" srcId="{74AAF9DE-2FA0-4F2B-AA50-C0070BF94257}" destId="{3AB7B8CF-B21D-4548-A334-B9E874EA1E8D}" srcOrd="0" destOrd="0" presId="urn:microsoft.com/office/officeart/2008/layout/LinedList"/>
    <dgm:cxn modelId="{2BB92992-CC5B-4461-8CC9-DABAB965C87D}" type="presOf" srcId="{5B2EDA82-AD59-4E27-8425-43BA396559DB}" destId="{F68D8B2C-0B06-4597-A0DB-DA5F6DC0C1FB}" srcOrd="0" destOrd="0" presId="urn:microsoft.com/office/officeart/2008/layout/LinedList"/>
    <dgm:cxn modelId="{8CF194C1-BEB6-4C0D-A696-BFFF3CEC9D04}" type="presOf" srcId="{550E8D34-A5B8-4FAD-B4A2-36474C025514}" destId="{F0C834BD-1DC9-45F1-B096-E959CEC1109F}" srcOrd="0" destOrd="0" presId="urn:microsoft.com/office/officeart/2008/layout/LinedList"/>
    <dgm:cxn modelId="{7052E846-D1A3-4BC5-A152-EBC76608D4E6}" type="presOf" srcId="{46D8B776-C2DB-4CA3-9835-D4215E7578B0}" destId="{BCFE59CC-B739-4AB9-883E-6BD2D1EE4E64}" srcOrd="0" destOrd="0" presId="urn:microsoft.com/office/officeart/2008/layout/LinedList"/>
    <dgm:cxn modelId="{5C92730C-A838-4A87-A2FB-1E86FAB468AE}" srcId="{550E8D34-A5B8-4FAD-B4A2-36474C025514}" destId="{46D8B776-C2DB-4CA3-9835-D4215E7578B0}" srcOrd="0" destOrd="0" parTransId="{F3CA16FA-A311-49F1-B0F4-21FD8E8BF8DD}" sibTransId="{60E3E798-8A3A-4C60-A719-484DED66FC4D}"/>
    <dgm:cxn modelId="{B53B933E-81BA-4F86-92C8-2682AB80CE3E}" srcId="{FDDF0B04-E160-4D91-9FAD-42896DAA008F}" destId="{550E8D34-A5B8-4FAD-B4A2-36474C025514}" srcOrd="0" destOrd="0" parTransId="{85232D26-AE56-4458-943F-BC248C0A5E8C}" sibTransId="{80C4F152-05E1-4766-B4F5-34E442F648EB}"/>
    <dgm:cxn modelId="{E583E2BB-DCC0-45AC-84A1-22C981428544}" srcId="{550E8D34-A5B8-4FAD-B4A2-36474C025514}" destId="{5B2EDA82-AD59-4E27-8425-43BA396559DB}" srcOrd="3" destOrd="0" parTransId="{F541D6CE-6866-4A5A-BDF5-06508280425D}" sibTransId="{025A6F3D-8476-4015-847C-236E71C31292}"/>
    <dgm:cxn modelId="{293D28DC-7A1D-435A-AFC0-1576B9821A8F}" type="presOf" srcId="{79646761-9214-4AD5-B925-2C79A6455C74}" destId="{EFEAEF61-9B60-471F-85C3-A9222778E2C9}" srcOrd="0" destOrd="0" presId="urn:microsoft.com/office/officeart/2008/layout/LinedList"/>
    <dgm:cxn modelId="{C2BF494F-673E-4ECF-AB0A-93B1B7089A5D}" srcId="{550E8D34-A5B8-4FAD-B4A2-36474C025514}" destId="{79646761-9214-4AD5-B925-2C79A6455C74}" srcOrd="2" destOrd="0" parTransId="{1A6794C3-2909-4FEF-B60E-9939DF463B4B}" sibTransId="{4B902ACF-8319-4ACF-A892-CE489733D052}"/>
    <dgm:cxn modelId="{3CFF7518-2267-4BDD-BA15-307934232281}" type="presParOf" srcId="{5E5FE3DD-6D4E-4FBA-893A-9A11F81132FC}" destId="{B7AE5B70-16C5-48A0-B619-B869CF7B6E07}" srcOrd="0" destOrd="0" presId="urn:microsoft.com/office/officeart/2008/layout/LinedList"/>
    <dgm:cxn modelId="{A415FE97-2DEB-4611-8F44-707095284D6B}" type="presParOf" srcId="{5E5FE3DD-6D4E-4FBA-893A-9A11F81132FC}" destId="{7B2A3326-1A02-469A-B6AB-EBCA431C8A63}" srcOrd="1" destOrd="0" presId="urn:microsoft.com/office/officeart/2008/layout/LinedList"/>
    <dgm:cxn modelId="{8C21997C-C13E-437A-82ED-94C7FA48443F}" type="presParOf" srcId="{7B2A3326-1A02-469A-B6AB-EBCA431C8A63}" destId="{F0C834BD-1DC9-45F1-B096-E959CEC1109F}" srcOrd="0" destOrd="0" presId="urn:microsoft.com/office/officeart/2008/layout/LinedList"/>
    <dgm:cxn modelId="{2C13314B-A27D-471F-821C-66D2363805B8}" type="presParOf" srcId="{7B2A3326-1A02-469A-B6AB-EBCA431C8A63}" destId="{6349E986-C142-4283-AA08-B0DB6FAFB555}" srcOrd="1" destOrd="0" presId="urn:microsoft.com/office/officeart/2008/layout/LinedList"/>
    <dgm:cxn modelId="{74895A6B-3D82-4A12-A777-32908941B00D}" type="presParOf" srcId="{6349E986-C142-4283-AA08-B0DB6FAFB555}" destId="{6E651936-B0D8-4C2D-8208-00D580238A07}" srcOrd="0" destOrd="0" presId="urn:microsoft.com/office/officeart/2008/layout/LinedList"/>
    <dgm:cxn modelId="{70EEE44A-9013-46BF-8FDE-5363EF5E62E7}" type="presParOf" srcId="{6349E986-C142-4283-AA08-B0DB6FAFB555}" destId="{81210AE2-F056-4416-A176-BC5179B0E9C6}" srcOrd="1" destOrd="0" presId="urn:microsoft.com/office/officeart/2008/layout/LinedList"/>
    <dgm:cxn modelId="{9D408862-26BC-44A6-95A2-98EE421EBD93}" type="presParOf" srcId="{81210AE2-F056-4416-A176-BC5179B0E9C6}" destId="{21E7E143-0955-44CA-9FBC-78FE62D075CC}" srcOrd="0" destOrd="0" presId="urn:microsoft.com/office/officeart/2008/layout/LinedList"/>
    <dgm:cxn modelId="{E53C2AE4-B8B9-4EC5-B4E2-39AE1BC58058}" type="presParOf" srcId="{81210AE2-F056-4416-A176-BC5179B0E9C6}" destId="{BCFE59CC-B739-4AB9-883E-6BD2D1EE4E64}" srcOrd="1" destOrd="0" presId="urn:microsoft.com/office/officeart/2008/layout/LinedList"/>
    <dgm:cxn modelId="{D2FC4D86-5477-440E-B9A8-57837AF79E3B}" type="presParOf" srcId="{81210AE2-F056-4416-A176-BC5179B0E9C6}" destId="{E3ED957F-AA94-4C04-A52B-BFC82E390B01}" srcOrd="2" destOrd="0" presId="urn:microsoft.com/office/officeart/2008/layout/LinedList"/>
    <dgm:cxn modelId="{AD2541E8-EF76-4A6E-8657-0225CCF6ACDA}" type="presParOf" srcId="{6349E986-C142-4283-AA08-B0DB6FAFB555}" destId="{C9F6F758-3704-495C-BFA2-CC35F68699E2}" srcOrd="2" destOrd="0" presId="urn:microsoft.com/office/officeart/2008/layout/LinedList"/>
    <dgm:cxn modelId="{98CA2F29-1592-4591-A6E3-CF0E6EF38D12}" type="presParOf" srcId="{6349E986-C142-4283-AA08-B0DB6FAFB555}" destId="{B84A181C-91D4-4C98-A952-4A9D587C4C17}" srcOrd="3" destOrd="0" presId="urn:microsoft.com/office/officeart/2008/layout/LinedList"/>
    <dgm:cxn modelId="{778185AC-A0ED-4601-98A0-468E88A0FA6A}" type="presParOf" srcId="{6349E986-C142-4283-AA08-B0DB6FAFB555}" destId="{572B7AAB-F020-4C42-98DF-47F922852696}" srcOrd="4" destOrd="0" presId="urn:microsoft.com/office/officeart/2008/layout/LinedList"/>
    <dgm:cxn modelId="{39281DBE-F8CD-4A3E-9356-F4CE389747A1}" type="presParOf" srcId="{572B7AAB-F020-4C42-98DF-47F922852696}" destId="{63DD9BAF-F211-4F3C-BF7C-22EFADDD3472}" srcOrd="0" destOrd="0" presId="urn:microsoft.com/office/officeart/2008/layout/LinedList"/>
    <dgm:cxn modelId="{5986D641-0DE4-4287-AF96-ABBFEDC71933}" type="presParOf" srcId="{572B7AAB-F020-4C42-98DF-47F922852696}" destId="{3AB7B8CF-B21D-4548-A334-B9E874EA1E8D}" srcOrd="1" destOrd="0" presId="urn:microsoft.com/office/officeart/2008/layout/LinedList"/>
    <dgm:cxn modelId="{B787E653-09C8-41B4-990A-381D72E6719E}" type="presParOf" srcId="{572B7AAB-F020-4C42-98DF-47F922852696}" destId="{5814B960-791E-43B1-A742-8F33EF402286}" srcOrd="2" destOrd="0" presId="urn:microsoft.com/office/officeart/2008/layout/LinedList"/>
    <dgm:cxn modelId="{2F7C192E-57E1-48B0-B642-9CB8978B64FF}" type="presParOf" srcId="{6349E986-C142-4283-AA08-B0DB6FAFB555}" destId="{BE385D65-7A0C-4FFE-838C-DF75504AEE0B}" srcOrd="5" destOrd="0" presId="urn:microsoft.com/office/officeart/2008/layout/LinedList"/>
    <dgm:cxn modelId="{FCC50036-1BC5-4206-8B57-B089A294D51B}" type="presParOf" srcId="{6349E986-C142-4283-AA08-B0DB6FAFB555}" destId="{061BCC26-8A44-4911-81CA-7F96A9A4D2AB}" srcOrd="6" destOrd="0" presId="urn:microsoft.com/office/officeart/2008/layout/LinedList"/>
    <dgm:cxn modelId="{BD139001-17D1-4C41-A897-443A39C93256}" type="presParOf" srcId="{6349E986-C142-4283-AA08-B0DB6FAFB555}" destId="{E96A678B-BFC9-4E2A-9F59-BD119F457365}" srcOrd="7" destOrd="0" presId="urn:microsoft.com/office/officeart/2008/layout/LinedList"/>
    <dgm:cxn modelId="{43CA87BD-E00D-46E2-8CCC-AA5E53120336}" type="presParOf" srcId="{E96A678B-BFC9-4E2A-9F59-BD119F457365}" destId="{F9290F79-18E9-415F-9E65-5F227A79A79D}" srcOrd="0" destOrd="0" presId="urn:microsoft.com/office/officeart/2008/layout/LinedList"/>
    <dgm:cxn modelId="{77F39D67-7440-4DE0-862A-CA0823D7E00A}" type="presParOf" srcId="{E96A678B-BFC9-4E2A-9F59-BD119F457365}" destId="{EFEAEF61-9B60-471F-85C3-A9222778E2C9}" srcOrd="1" destOrd="0" presId="urn:microsoft.com/office/officeart/2008/layout/LinedList"/>
    <dgm:cxn modelId="{1C095250-7E1B-41D4-B95D-4E5FD8C9F9D7}" type="presParOf" srcId="{E96A678B-BFC9-4E2A-9F59-BD119F457365}" destId="{AEE8D415-4071-4F85-81A4-DE56D33A4270}" srcOrd="2" destOrd="0" presId="urn:microsoft.com/office/officeart/2008/layout/LinedList"/>
    <dgm:cxn modelId="{1E0C57D7-59AC-4322-AD80-6957788BC97D}" type="presParOf" srcId="{6349E986-C142-4283-AA08-B0DB6FAFB555}" destId="{4FE95AEE-8993-4BCA-A5AC-16BA44F157A9}" srcOrd="8" destOrd="0" presId="urn:microsoft.com/office/officeart/2008/layout/LinedList"/>
    <dgm:cxn modelId="{F5E12615-06FB-4FF0-885B-0FA2BC3B6986}" type="presParOf" srcId="{6349E986-C142-4283-AA08-B0DB6FAFB555}" destId="{78E6E92F-E35B-4AC3-A0B8-133D480943FD}" srcOrd="9" destOrd="0" presId="urn:microsoft.com/office/officeart/2008/layout/LinedList"/>
    <dgm:cxn modelId="{7FB6CA09-6DFD-4012-9D14-2D31796375E0}" type="presParOf" srcId="{6349E986-C142-4283-AA08-B0DB6FAFB555}" destId="{9D3494C0-DC59-4375-9414-52DB506E5FB0}" srcOrd="10" destOrd="0" presId="urn:microsoft.com/office/officeart/2008/layout/LinedList"/>
    <dgm:cxn modelId="{01E721FA-4B00-4683-951D-B8ECE9693930}" type="presParOf" srcId="{9D3494C0-DC59-4375-9414-52DB506E5FB0}" destId="{62406C35-58C0-45DA-84D9-7777FEDD39C2}" srcOrd="0" destOrd="0" presId="urn:microsoft.com/office/officeart/2008/layout/LinedList"/>
    <dgm:cxn modelId="{40ACBAD7-19FC-4887-B2B6-E0F0010F186A}" type="presParOf" srcId="{9D3494C0-DC59-4375-9414-52DB506E5FB0}" destId="{F68D8B2C-0B06-4597-A0DB-DA5F6DC0C1FB}" srcOrd="1" destOrd="0" presId="urn:microsoft.com/office/officeart/2008/layout/LinedList"/>
    <dgm:cxn modelId="{A90A2502-3B7F-4DBD-8DCF-56BF588D2C65}" type="presParOf" srcId="{9D3494C0-DC59-4375-9414-52DB506E5FB0}" destId="{6FF669AB-B44D-4CD0-ADF3-3C4AE8703BB5}" srcOrd="2" destOrd="0" presId="urn:microsoft.com/office/officeart/2008/layout/LinedList"/>
    <dgm:cxn modelId="{92C2BE9B-A7BE-4667-8E29-F3E385979E10}" type="presParOf" srcId="{6349E986-C142-4283-AA08-B0DB6FAFB555}" destId="{49C09834-79D9-44B7-8968-57E5C2A91879}" srcOrd="11" destOrd="0" presId="urn:microsoft.com/office/officeart/2008/layout/LinedList"/>
    <dgm:cxn modelId="{3E975731-FED5-4800-B7F8-3AF322E9C996}" type="presParOf" srcId="{6349E986-C142-4283-AA08-B0DB6FAFB555}" destId="{011E7524-48FA-432A-9731-124A44CE8504}"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DDF0B04-E160-4D91-9FAD-42896DAA008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h-TH"/>
        </a:p>
      </dgm:t>
    </dgm:pt>
    <dgm:pt modelId="{550E8D34-A5B8-4FAD-B4A2-36474C025514}">
      <dgm:prSet phldrT="[ข้อความ]" custT="1"/>
      <dgm:spPr/>
      <dgm:t>
        <a:bodyPr/>
        <a:lstStyle/>
        <a:p>
          <a:r>
            <a:rPr lang="th-TH" sz="2400" dirty="0" smtClean="0">
              <a:latin typeface="TH SarabunPSK" panose="020B0500040200020003" pitchFamily="34" charset="-34"/>
              <a:cs typeface="+mj-cs"/>
            </a:rPr>
            <a:t>วิธีเฉพาะเจาะจง (ต่อ)</a:t>
          </a:r>
          <a:endParaRPr lang="th-TH" sz="2400" dirty="0">
            <a:latin typeface="TH SarabunPSK" panose="020B0500040200020003" pitchFamily="34" charset="-34"/>
            <a:cs typeface="+mj-cs"/>
          </a:endParaRPr>
        </a:p>
      </dgm:t>
    </dgm:pt>
    <dgm:pt modelId="{85232D26-AE56-4458-943F-BC248C0A5E8C}" type="parTrans" cxnId="{B53B933E-81BA-4F86-92C8-2682AB80CE3E}">
      <dgm:prSet/>
      <dgm:spPr/>
      <dgm:t>
        <a:bodyPr/>
        <a:lstStyle/>
        <a:p>
          <a:endParaRPr lang="th-TH" sz="2400">
            <a:latin typeface="TH SarabunPSK" panose="020B0500040200020003" pitchFamily="34" charset="-34"/>
            <a:cs typeface="+mj-cs"/>
          </a:endParaRPr>
        </a:p>
      </dgm:t>
    </dgm:pt>
    <dgm:pt modelId="{80C4F152-05E1-4766-B4F5-34E442F648EB}" type="sibTrans" cxnId="{B53B933E-81BA-4F86-92C8-2682AB80CE3E}">
      <dgm:prSet/>
      <dgm:spPr/>
      <dgm:t>
        <a:bodyPr/>
        <a:lstStyle/>
        <a:p>
          <a:endParaRPr lang="th-TH" sz="2400">
            <a:latin typeface="TH SarabunPSK" panose="020B0500040200020003" pitchFamily="34" charset="-34"/>
            <a:cs typeface="+mj-cs"/>
          </a:endParaRPr>
        </a:p>
      </dgm:t>
    </dgm:pt>
    <dgm:pt modelId="{46D8B776-C2DB-4CA3-9835-D4215E7578B0}">
      <dgm:prSet phldrT="[ข้อความ]" custT="1"/>
      <dgm:spPr/>
      <dgm:t>
        <a:bodyPr/>
        <a:lstStyle/>
        <a:p>
          <a:r>
            <a:rPr lang="th-TH" sz="2400" dirty="0" smtClean="0">
              <a:latin typeface="TH SarabunPSK" panose="020B0500040200020003" pitchFamily="34" charset="-34"/>
              <a:cs typeface="+mj-cs"/>
            </a:rPr>
            <a:t>5. เป็นพัสดุที่เกี่ยวพันกับพัสดุที่ได้จัดซื้อจัดจ้างไว้ก่อนแล้ว และมีความจำเป็นต้องจัดซื้อจัดจ้างเพิ่มเติม โดยมูลค่าของพัสดุที่จัดซื้อจัดจ้างเพิ่มเติมจะต้องไม่สูงกว่าพัสดุที่ได้จัดซื้อจัดจ้างไว้ก่อนแล้ว</a:t>
          </a:r>
          <a:endParaRPr lang="th-TH" sz="2400" dirty="0">
            <a:latin typeface="TH SarabunPSK" panose="020B0500040200020003" pitchFamily="34" charset="-34"/>
            <a:cs typeface="+mj-cs"/>
          </a:endParaRPr>
        </a:p>
      </dgm:t>
    </dgm:pt>
    <dgm:pt modelId="{F3CA16FA-A311-49F1-B0F4-21FD8E8BF8DD}" type="parTrans" cxnId="{5C92730C-A838-4A87-A2FB-1E86FAB468AE}">
      <dgm:prSet/>
      <dgm:spPr/>
      <dgm:t>
        <a:bodyPr/>
        <a:lstStyle/>
        <a:p>
          <a:endParaRPr lang="th-TH" sz="2400">
            <a:latin typeface="TH SarabunPSK" panose="020B0500040200020003" pitchFamily="34" charset="-34"/>
            <a:cs typeface="+mj-cs"/>
          </a:endParaRPr>
        </a:p>
      </dgm:t>
    </dgm:pt>
    <dgm:pt modelId="{60E3E798-8A3A-4C60-A719-484DED66FC4D}" type="sibTrans" cxnId="{5C92730C-A838-4A87-A2FB-1E86FAB468AE}">
      <dgm:prSet/>
      <dgm:spPr/>
      <dgm:t>
        <a:bodyPr/>
        <a:lstStyle/>
        <a:p>
          <a:endParaRPr lang="th-TH" sz="2400">
            <a:latin typeface="TH SarabunPSK" panose="020B0500040200020003" pitchFamily="34" charset="-34"/>
            <a:cs typeface="+mj-cs"/>
          </a:endParaRPr>
        </a:p>
      </dgm:t>
    </dgm:pt>
    <dgm:pt modelId="{74AAF9DE-2FA0-4F2B-AA50-C0070BF94257}">
      <dgm:prSet phldrT="[ข้อความ]" custT="1"/>
      <dgm:spPr/>
      <dgm:t>
        <a:bodyPr/>
        <a:lstStyle/>
        <a:p>
          <a:r>
            <a:rPr lang="th-TH" sz="2400" dirty="0" smtClean="0">
              <a:latin typeface="TH SarabunPSK" panose="020B0500040200020003" pitchFamily="34" charset="-34"/>
              <a:cs typeface="+mj-cs"/>
            </a:rPr>
            <a:t>6. เป็นพัสดุที่ขายทอดตลาด โดยหน่วยงานของรัฐ องค์การระหว่างประเทศหรือหน่วยงานของต่างประเทศ</a:t>
          </a:r>
          <a:endParaRPr lang="th-TH" sz="2400" dirty="0">
            <a:latin typeface="TH SarabunPSK" panose="020B0500040200020003" pitchFamily="34" charset="-34"/>
            <a:cs typeface="+mj-cs"/>
          </a:endParaRPr>
        </a:p>
      </dgm:t>
    </dgm:pt>
    <dgm:pt modelId="{E9D39DCD-6DA3-4E61-A1C5-89253C04E8F0}" type="parTrans" cxnId="{F0D5335D-E51D-4194-A9F3-661BAACA6EE7}">
      <dgm:prSet/>
      <dgm:spPr/>
      <dgm:t>
        <a:bodyPr/>
        <a:lstStyle/>
        <a:p>
          <a:endParaRPr lang="th-TH" sz="2400">
            <a:latin typeface="TH SarabunPSK" panose="020B0500040200020003" pitchFamily="34" charset="-34"/>
            <a:cs typeface="+mj-cs"/>
          </a:endParaRPr>
        </a:p>
      </dgm:t>
    </dgm:pt>
    <dgm:pt modelId="{570C9E7E-6D4B-4101-8973-66554CDBBFC9}" type="sibTrans" cxnId="{F0D5335D-E51D-4194-A9F3-661BAACA6EE7}">
      <dgm:prSet/>
      <dgm:spPr/>
      <dgm:t>
        <a:bodyPr/>
        <a:lstStyle/>
        <a:p>
          <a:endParaRPr lang="th-TH" sz="2400">
            <a:latin typeface="TH SarabunPSK" panose="020B0500040200020003" pitchFamily="34" charset="-34"/>
            <a:cs typeface="+mj-cs"/>
          </a:endParaRPr>
        </a:p>
      </dgm:t>
    </dgm:pt>
    <dgm:pt modelId="{79646761-9214-4AD5-B925-2C79A6455C74}">
      <dgm:prSet phldrT="[ข้อความ]" custT="1"/>
      <dgm:spPr/>
      <dgm:t>
        <a:bodyPr/>
        <a:lstStyle/>
        <a:p>
          <a:r>
            <a:rPr lang="th-TH" sz="2400" dirty="0" smtClean="0">
              <a:latin typeface="TH SarabunPSK" panose="020B0500040200020003" pitchFamily="34" charset="-34"/>
              <a:cs typeface="+mj-cs"/>
            </a:rPr>
            <a:t>7. ที่ดินและสิ่งก่อสร้าง</a:t>
          </a:r>
          <a:endParaRPr lang="th-TH" sz="2400" dirty="0">
            <a:latin typeface="TH SarabunPSK" panose="020B0500040200020003" pitchFamily="34" charset="-34"/>
            <a:cs typeface="+mj-cs"/>
          </a:endParaRPr>
        </a:p>
      </dgm:t>
    </dgm:pt>
    <dgm:pt modelId="{1A6794C3-2909-4FEF-B60E-9939DF463B4B}" type="parTrans" cxnId="{C2BF494F-673E-4ECF-AB0A-93B1B7089A5D}">
      <dgm:prSet/>
      <dgm:spPr/>
      <dgm:t>
        <a:bodyPr/>
        <a:lstStyle/>
        <a:p>
          <a:endParaRPr lang="th-TH" sz="2400">
            <a:latin typeface="TH SarabunPSK" panose="020B0500040200020003" pitchFamily="34" charset="-34"/>
            <a:cs typeface="+mj-cs"/>
          </a:endParaRPr>
        </a:p>
      </dgm:t>
    </dgm:pt>
    <dgm:pt modelId="{4B902ACF-8319-4ACF-A892-CE489733D052}" type="sibTrans" cxnId="{C2BF494F-673E-4ECF-AB0A-93B1B7089A5D}">
      <dgm:prSet/>
      <dgm:spPr/>
      <dgm:t>
        <a:bodyPr/>
        <a:lstStyle/>
        <a:p>
          <a:endParaRPr lang="th-TH" sz="2400">
            <a:latin typeface="TH SarabunPSK" panose="020B0500040200020003" pitchFamily="34" charset="-34"/>
            <a:cs typeface="+mj-cs"/>
          </a:endParaRPr>
        </a:p>
      </dgm:t>
    </dgm:pt>
    <dgm:pt modelId="{F542F5AC-F56F-43D9-9997-D0EC90C1CBEA}">
      <dgm:prSet phldrT="[ข้อความ]" custT="1"/>
      <dgm:spPr/>
      <dgm:t>
        <a:bodyPr/>
        <a:lstStyle/>
        <a:p>
          <a:r>
            <a:rPr lang="th-TH" sz="2400" dirty="0" smtClean="0">
              <a:latin typeface="TH SarabunPSK" panose="020B0500040200020003" pitchFamily="34" charset="-34"/>
              <a:cs typeface="+mj-cs"/>
            </a:rPr>
            <a:t>8. กรณีอื่นที่กำหนดในกฎกระทรวง</a:t>
          </a:r>
          <a:endParaRPr lang="th-TH" sz="2400" dirty="0">
            <a:latin typeface="TH SarabunPSK" panose="020B0500040200020003" pitchFamily="34" charset="-34"/>
            <a:cs typeface="+mj-cs"/>
          </a:endParaRPr>
        </a:p>
      </dgm:t>
    </dgm:pt>
    <dgm:pt modelId="{82A4CC65-7741-463B-AFD0-CC894E1C0CAB}" type="parTrans" cxnId="{94D39CC0-A86C-4F95-8592-FAFF18F842F3}">
      <dgm:prSet/>
      <dgm:spPr/>
      <dgm:t>
        <a:bodyPr/>
        <a:lstStyle/>
        <a:p>
          <a:endParaRPr lang="th-TH">
            <a:cs typeface="+mj-cs"/>
          </a:endParaRPr>
        </a:p>
      </dgm:t>
    </dgm:pt>
    <dgm:pt modelId="{68D6C5B0-39CD-40A6-B992-6B4E6E3EB2C7}" type="sibTrans" cxnId="{94D39CC0-A86C-4F95-8592-FAFF18F842F3}">
      <dgm:prSet/>
      <dgm:spPr/>
      <dgm:t>
        <a:bodyPr/>
        <a:lstStyle/>
        <a:p>
          <a:endParaRPr lang="th-TH">
            <a:cs typeface="+mj-cs"/>
          </a:endParaRPr>
        </a:p>
      </dgm:t>
    </dgm:pt>
    <dgm:pt modelId="{5E5FE3DD-6D4E-4FBA-893A-9A11F81132FC}" type="pres">
      <dgm:prSet presAssocID="{FDDF0B04-E160-4D91-9FAD-42896DAA008F}" presName="vert0" presStyleCnt="0">
        <dgm:presLayoutVars>
          <dgm:dir/>
          <dgm:animOne val="branch"/>
          <dgm:animLvl val="lvl"/>
        </dgm:presLayoutVars>
      </dgm:prSet>
      <dgm:spPr/>
      <dgm:t>
        <a:bodyPr/>
        <a:lstStyle/>
        <a:p>
          <a:endParaRPr lang="th-TH"/>
        </a:p>
      </dgm:t>
    </dgm:pt>
    <dgm:pt modelId="{B7AE5B70-16C5-48A0-B619-B869CF7B6E07}" type="pres">
      <dgm:prSet presAssocID="{550E8D34-A5B8-4FAD-B4A2-36474C025514}" presName="thickLine" presStyleLbl="alignNode1" presStyleIdx="0" presStyleCnt="1"/>
      <dgm:spPr/>
    </dgm:pt>
    <dgm:pt modelId="{7B2A3326-1A02-469A-B6AB-EBCA431C8A63}" type="pres">
      <dgm:prSet presAssocID="{550E8D34-A5B8-4FAD-B4A2-36474C025514}" presName="horz1" presStyleCnt="0"/>
      <dgm:spPr/>
    </dgm:pt>
    <dgm:pt modelId="{F0C834BD-1DC9-45F1-B096-E959CEC1109F}" type="pres">
      <dgm:prSet presAssocID="{550E8D34-A5B8-4FAD-B4A2-36474C025514}" presName="tx1" presStyleLbl="revTx" presStyleIdx="0" presStyleCnt="5"/>
      <dgm:spPr/>
      <dgm:t>
        <a:bodyPr/>
        <a:lstStyle/>
        <a:p>
          <a:endParaRPr lang="th-TH"/>
        </a:p>
      </dgm:t>
    </dgm:pt>
    <dgm:pt modelId="{6349E986-C142-4283-AA08-B0DB6FAFB555}" type="pres">
      <dgm:prSet presAssocID="{550E8D34-A5B8-4FAD-B4A2-36474C025514}" presName="vert1" presStyleCnt="0"/>
      <dgm:spPr/>
    </dgm:pt>
    <dgm:pt modelId="{6E651936-B0D8-4C2D-8208-00D580238A07}" type="pres">
      <dgm:prSet presAssocID="{46D8B776-C2DB-4CA3-9835-D4215E7578B0}" presName="vertSpace2a" presStyleCnt="0"/>
      <dgm:spPr/>
    </dgm:pt>
    <dgm:pt modelId="{81210AE2-F056-4416-A176-BC5179B0E9C6}" type="pres">
      <dgm:prSet presAssocID="{46D8B776-C2DB-4CA3-9835-D4215E7578B0}" presName="horz2" presStyleCnt="0"/>
      <dgm:spPr/>
    </dgm:pt>
    <dgm:pt modelId="{21E7E143-0955-44CA-9FBC-78FE62D075CC}" type="pres">
      <dgm:prSet presAssocID="{46D8B776-C2DB-4CA3-9835-D4215E7578B0}" presName="horzSpace2" presStyleCnt="0"/>
      <dgm:spPr/>
    </dgm:pt>
    <dgm:pt modelId="{BCFE59CC-B739-4AB9-883E-6BD2D1EE4E64}" type="pres">
      <dgm:prSet presAssocID="{46D8B776-C2DB-4CA3-9835-D4215E7578B0}" presName="tx2" presStyleLbl="revTx" presStyleIdx="1" presStyleCnt="5" custScaleX="105691"/>
      <dgm:spPr/>
      <dgm:t>
        <a:bodyPr/>
        <a:lstStyle/>
        <a:p>
          <a:endParaRPr lang="th-TH"/>
        </a:p>
      </dgm:t>
    </dgm:pt>
    <dgm:pt modelId="{E3ED957F-AA94-4C04-A52B-BFC82E390B01}" type="pres">
      <dgm:prSet presAssocID="{46D8B776-C2DB-4CA3-9835-D4215E7578B0}" presName="vert2" presStyleCnt="0"/>
      <dgm:spPr/>
    </dgm:pt>
    <dgm:pt modelId="{C9F6F758-3704-495C-BFA2-CC35F68699E2}" type="pres">
      <dgm:prSet presAssocID="{46D8B776-C2DB-4CA3-9835-D4215E7578B0}" presName="thinLine2b" presStyleLbl="callout" presStyleIdx="0" presStyleCnt="4" custLinFactY="-344641" custLinFactNeighborX="-537" custLinFactNeighborY="-400000"/>
      <dgm:spPr/>
    </dgm:pt>
    <dgm:pt modelId="{B84A181C-91D4-4C98-A952-4A9D587C4C17}" type="pres">
      <dgm:prSet presAssocID="{46D8B776-C2DB-4CA3-9835-D4215E7578B0}" presName="vertSpace2b" presStyleCnt="0"/>
      <dgm:spPr/>
    </dgm:pt>
    <dgm:pt modelId="{572B7AAB-F020-4C42-98DF-47F922852696}" type="pres">
      <dgm:prSet presAssocID="{74AAF9DE-2FA0-4F2B-AA50-C0070BF94257}" presName="horz2" presStyleCnt="0"/>
      <dgm:spPr/>
    </dgm:pt>
    <dgm:pt modelId="{63DD9BAF-F211-4F3C-BF7C-22EFADDD3472}" type="pres">
      <dgm:prSet presAssocID="{74AAF9DE-2FA0-4F2B-AA50-C0070BF94257}" presName="horzSpace2" presStyleCnt="0"/>
      <dgm:spPr/>
    </dgm:pt>
    <dgm:pt modelId="{3AB7B8CF-B21D-4548-A334-B9E874EA1E8D}" type="pres">
      <dgm:prSet presAssocID="{74AAF9DE-2FA0-4F2B-AA50-C0070BF94257}" presName="tx2" presStyleLbl="revTx" presStyleIdx="2" presStyleCnt="5" custScaleX="100481" custScaleY="52298" custLinFactNeighborX="-1503" custLinFactNeighborY="-35695"/>
      <dgm:spPr/>
      <dgm:t>
        <a:bodyPr/>
        <a:lstStyle/>
        <a:p>
          <a:endParaRPr lang="th-TH"/>
        </a:p>
      </dgm:t>
    </dgm:pt>
    <dgm:pt modelId="{5814B960-791E-43B1-A742-8F33EF402286}" type="pres">
      <dgm:prSet presAssocID="{74AAF9DE-2FA0-4F2B-AA50-C0070BF94257}" presName="vert2" presStyleCnt="0"/>
      <dgm:spPr/>
    </dgm:pt>
    <dgm:pt modelId="{BE385D65-7A0C-4FFE-838C-DF75504AEE0B}" type="pres">
      <dgm:prSet presAssocID="{74AAF9DE-2FA0-4F2B-AA50-C0070BF94257}" presName="thinLine2b" presStyleLbl="callout" presStyleIdx="1" presStyleCnt="4" custLinFactY="-200117" custLinFactNeighborX="252" custLinFactNeighborY="-300000"/>
      <dgm:spPr/>
    </dgm:pt>
    <dgm:pt modelId="{061BCC26-8A44-4911-81CA-7F96A9A4D2AB}" type="pres">
      <dgm:prSet presAssocID="{74AAF9DE-2FA0-4F2B-AA50-C0070BF94257}" presName="vertSpace2b" presStyleCnt="0"/>
      <dgm:spPr/>
    </dgm:pt>
    <dgm:pt modelId="{E96A678B-BFC9-4E2A-9F59-BD119F457365}" type="pres">
      <dgm:prSet presAssocID="{79646761-9214-4AD5-B925-2C79A6455C74}" presName="horz2" presStyleCnt="0"/>
      <dgm:spPr/>
    </dgm:pt>
    <dgm:pt modelId="{F9290F79-18E9-415F-9E65-5F227A79A79D}" type="pres">
      <dgm:prSet presAssocID="{79646761-9214-4AD5-B925-2C79A6455C74}" presName="horzSpace2" presStyleCnt="0"/>
      <dgm:spPr/>
    </dgm:pt>
    <dgm:pt modelId="{EFEAEF61-9B60-471F-85C3-A9222778E2C9}" type="pres">
      <dgm:prSet presAssocID="{79646761-9214-4AD5-B925-2C79A6455C74}" presName="tx2" presStyleLbl="revTx" presStyleIdx="3" presStyleCnt="5" custScaleY="37454" custLinFactNeighborX="-1011" custLinFactNeighborY="-25895"/>
      <dgm:spPr/>
      <dgm:t>
        <a:bodyPr/>
        <a:lstStyle/>
        <a:p>
          <a:endParaRPr lang="th-TH"/>
        </a:p>
      </dgm:t>
    </dgm:pt>
    <dgm:pt modelId="{AEE8D415-4071-4F85-81A4-DE56D33A4270}" type="pres">
      <dgm:prSet presAssocID="{79646761-9214-4AD5-B925-2C79A6455C74}" presName="vert2" presStyleCnt="0"/>
      <dgm:spPr/>
    </dgm:pt>
    <dgm:pt modelId="{4FE95AEE-8993-4BCA-A5AC-16BA44F157A9}" type="pres">
      <dgm:prSet presAssocID="{79646761-9214-4AD5-B925-2C79A6455C74}" presName="thinLine2b" presStyleLbl="callout" presStyleIdx="2" presStyleCnt="4"/>
      <dgm:spPr/>
    </dgm:pt>
    <dgm:pt modelId="{78E6E92F-E35B-4AC3-A0B8-133D480943FD}" type="pres">
      <dgm:prSet presAssocID="{79646761-9214-4AD5-B925-2C79A6455C74}" presName="vertSpace2b" presStyleCnt="0"/>
      <dgm:spPr/>
    </dgm:pt>
    <dgm:pt modelId="{1EC6EAB5-F3A1-4C31-9490-09DB7FBFA59D}" type="pres">
      <dgm:prSet presAssocID="{F542F5AC-F56F-43D9-9997-D0EC90C1CBEA}" presName="horz2" presStyleCnt="0"/>
      <dgm:spPr/>
    </dgm:pt>
    <dgm:pt modelId="{F273AEBD-8F4B-4390-B57B-69FF2E8EDCD3}" type="pres">
      <dgm:prSet presAssocID="{F542F5AC-F56F-43D9-9997-D0EC90C1CBEA}" presName="horzSpace2" presStyleCnt="0"/>
      <dgm:spPr/>
    </dgm:pt>
    <dgm:pt modelId="{01F69C20-7390-4B28-AC62-0876E718733C}" type="pres">
      <dgm:prSet presAssocID="{F542F5AC-F56F-43D9-9997-D0EC90C1CBEA}" presName="tx2" presStyleLbl="revTx" presStyleIdx="4" presStyleCnt="5" custScaleY="35169"/>
      <dgm:spPr/>
      <dgm:t>
        <a:bodyPr/>
        <a:lstStyle/>
        <a:p>
          <a:endParaRPr lang="th-TH"/>
        </a:p>
      </dgm:t>
    </dgm:pt>
    <dgm:pt modelId="{BFBFE1E9-44AC-4988-8B78-42E982D5FEAE}" type="pres">
      <dgm:prSet presAssocID="{F542F5AC-F56F-43D9-9997-D0EC90C1CBEA}" presName="vert2" presStyleCnt="0"/>
      <dgm:spPr/>
    </dgm:pt>
    <dgm:pt modelId="{ACA14606-FD8E-46B9-BFEE-E967E32AD23A}" type="pres">
      <dgm:prSet presAssocID="{F542F5AC-F56F-43D9-9997-D0EC90C1CBEA}" presName="thinLine2b" presStyleLbl="callout" presStyleIdx="3" presStyleCnt="4"/>
      <dgm:spPr/>
    </dgm:pt>
    <dgm:pt modelId="{0ECADE77-A6EF-4B03-8016-73FE2FA10DDA}" type="pres">
      <dgm:prSet presAssocID="{F542F5AC-F56F-43D9-9997-D0EC90C1CBEA}" presName="vertSpace2b" presStyleCnt="0"/>
      <dgm:spPr/>
    </dgm:pt>
  </dgm:ptLst>
  <dgm:cxnLst>
    <dgm:cxn modelId="{C2BF494F-673E-4ECF-AB0A-93B1B7089A5D}" srcId="{550E8D34-A5B8-4FAD-B4A2-36474C025514}" destId="{79646761-9214-4AD5-B925-2C79A6455C74}" srcOrd="2" destOrd="0" parTransId="{1A6794C3-2909-4FEF-B60E-9939DF463B4B}" sibTransId="{4B902ACF-8319-4ACF-A892-CE489733D052}"/>
    <dgm:cxn modelId="{2139F3E9-6057-4775-817A-6698B5515B54}" type="presOf" srcId="{74AAF9DE-2FA0-4F2B-AA50-C0070BF94257}" destId="{3AB7B8CF-B21D-4548-A334-B9E874EA1E8D}" srcOrd="0" destOrd="0" presId="urn:microsoft.com/office/officeart/2008/layout/LinedList"/>
    <dgm:cxn modelId="{B2760CD6-375B-4B5D-9904-A175539EF4BE}" type="presOf" srcId="{550E8D34-A5B8-4FAD-B4A2-36474C025514}" destId="{F0C834BD-1DC9-45F1-B096-E959CEC1109F}" srcOrd="0" destOrd="0" presId="urn:microsoft.com/office/officeart/2008/layout/LinedList"/>
    <dgm:cxn modelId="{11067E77-5EC0-418F-9A19-E0F09A2C0BBC}" type="presOf" srcId="{FDDF0B04-E160-4D91-9FAD-42896DAA008F}" destId="{5E5FE3DD-6D4E-4FBA-893A-9A11F81132FC}" srcOrd="0" destOrd="0" presId="urn:microsoft.com/office/officeart/2008/layout/LinedList"/>
    <dgm:cxn modelId="{94D39CC0-A86C-4F95-8592-FAFF18F842F3}" srcId="{550E8D34-A5B8-4FAD-B4A2-36474C025514}" destId="{F542F5AC-F56F-43D9-9997-D0EC90C1CBEA}" srcOrd="3" destOrd="0" parTransId="{82A4CC65-7741-463B-AFD0-CC894E1C0CAB}" sibTransId="{68D6C5B0-39CD-40A6-B992-6B4E6E3EB2C7}"/>
    <dgm:cxn modelId="{5C92730C-A838-4A87-A2FB-1E86FAB468AE}" srcId="{550E8D34-A5B8-4FAD-B4A2-36474C025514}" destId="{46D8B776-C2DB-4CA3-9835-D4215E7578B0}" srcOrd="0" destOrd="0" parTransId="{F3CA16FA-A311-49F1-B0F4-21FD8E8BF8DD}" sibTransId="{60E3E798-8A3A-4C60-A719-484DED66FC4D}"/>
    <dgm:cxn modelId="{B53B933E-81BA-4F86-92C8-2682AB80CE3E}" srcId="{FDDF0B04-E160-4D91-9FAD-42896DAA008F}" destId="{550E8D34-A5B8-4FAD-B4A2-36474C025514}" srcOrd="0" destOrd="0" parTransId="{85232D26-AE56-4458-943F-BC248C0A5E8C}" sibTransId="{80C4F152-05E1-4766-B4F5-34E442F648EB}"/>
    <dgm:cxn modelId="{0459789E-F77C-499A-95E2-5A3C952D05D0}" type="presOf" srcId="{F542F5AC-F56F-43D9-9997-D0EC90C1CBEA}" destId="{01F69C20-7390-4B28-AC62-0876E718733C}" srcOrd="0" destOrd="0" presId="urn:microsoft.com/office/officeart/2008/layout/LinedList"/>
    <dgm:cxn modelId="{475A3E66-DA2C-4FBC-AAB6-F36AEA792979}" type="presOf" srcId="{79646761-9214-4AD5-B925-2C79A6455C74}" destId="{EFEAEF61-9B60-471F-85C3-A9222778E2C9}" srcOrd="0" destOrd="0" presId="urn:microsoft.com/office/officeart/2008/layout/LinedList"/>
    <dgm:cxn modelId="{FC20348C-37AA-4E76-8499-A1C45C7CE7D6}" type="presOf" srcId="{46D8B776-C2DB-4CA3-9835-D4215E7578B0}" destId="{BCFE59CC-B739-4AB9-883E-6BD2D1EE4E64}" srcOrd="0" destOrd="0" presId="urn:microsoft.com/office/officeart/2008/layout/LinedList"/>
    <dgm:cxn modelId="{F0D5335D-E51D-4194-A9F3-661BAACA6EE7}" srcId="{550E8D34-A5B8-4FAD-B4A2-36474C025514}" destId="{74AAF9DE-2FA0-4F2B-AA50-C0070BF94257}" srcOrd="1" destOrd="0" parTransId="{E9D39DCD-6DA3-4E61-A1C5-89253C04E8F0}" sibTransId="{570C9E7E-6D4B-4101-8973-66554CDBBFC9}"/>
    <dgm:cxn modelId="{6B508632-0E9E-4F4A-AC02-8C4BB5A9C210}" type="presParOf" srcId="{5E5FE3DD-6D4E-4FBA-893A-9A11F81132FC}" destId="{B7AE5B70-16C5-48A0-B619-B869CF7B6E07}" srcOrd="0" destOrd="0" presId="urn:microsoft.com/office/officeart/2008/layout/LinedList"/>
    <dgm:cxn modelId="{D9B4A5AC-9126-4B0A-9AE3-171822DA50E6}" type="presParOf" srcId="{5E5FE3DD-6D4E-4FBA-893A-9A11F81132FC}" destId="{7B2A3326-1A02-469A-B6AB-EBCA431C8A63}" srcOrd="1" destOrd="0" presId="urn:microsoft.com/office/officeart/2008/layout/LinedList"/>
    <dgm:cxn modelId="{F8EE2EA0-B343-44DB-B6D9-959EA4DD0630}" type="presParOf" srcId="{7B2A3326-1A02-469A-B6AB-EBCA431C8A63}" destId="{F0C834BD-1DC9-45F1-B096-E959CEC1109F}" srcOrd="0" destOrd="0" presId="urn:microsoft.com/office/officeart/2008/layout/LinedList"/>
    <dgm:cxn modelId="{4801975B-8432-4A7D-A428-0F3937F76FCF}" type="presParOf" srcId="{7B2A3326-1A02-469A-B6AB-EBCA431C8A63}" destId="{6349E986-C142-4283-AA08-B0DB6FAFB555}" srcOrd="1" destOrd="0" presId="urn:microsoft.com/office/officeart/2008/layout/LinedList"/>
    <dgm:cxn modelId="{3D073BE1-65C6-4E4D-808B-53985034A6EB}" type="presParOf" srcId="{6349E986-C142-4283-AA08-B0DB6FAFB555}" destId="{6E651936-B0D8-4C2D-8208-00D580238A07}" srcOrd="0" destOrd="0" presId="urn:microsoft.com/office/officeart/2008/layout/LinedList"/>
    <dgm:cxn modelId="{B27A6BF9-F79F-4459-8CBF-C3E0F9AEAEBE}" type="presParOf" srcId="{6349E986-C142-4283-AA08-B0DB6FAFB555}" destId="{81210AE2-F056-4416-A176-BC5179B0E9C6}" srcOrd="1" destOrd="0" presId="urn:microsoft.com/office/officeart/2008/layout/LinedList"/>
    <dgm:cxn modelId="{16839ACB-FE92-45E8-A795-DB32C4946673}" type="presParOf" srcId="{81210AE2-F056-4416-A176-BC5179B0E9C6}" destId="{21E7E143-0955-44CA-9FBC-78FE62D075CC}" srcOrd="0" destOrd="0" presId="urn:microsoft.com/office/officeart/2008/layout/LinedList"/>
    <dgm:cxn modelId="{C843EA20-DDB1-4670-95C8-7D1E63E4BBF2}" type="presParOf" srcId="{81210AE2-F056-4416-A176-BC5179B0E9C6}" destId="{BCFE59CC-B739-4AB9-883E-6BD2D1EE4E64}" srcOrd="1" destOrd="0" presId="urn:microsoft.com/office/officeart/2008/layout/LinedList"/>
    <dgm:cxn modelId="{561AF771-A736-475E-AE99-5A9F18D05C5E}" type="presParOf" srcId="{81210AE2-F056-4416-A176-BC5179B0E9C6}" destId="{E3ED957F-AA94-4C04-A52B-BFC82E390B01}" srcOrd="2" destOrd="0" presId="urn:microsoft.com/office/officeart/2008/layout/LinedList"/>
    <dgm:cxn modelId="{D8478560-C71F-4FAE-8BFF-9926F73B2ACF}" type="presParOf" srcId="{6349E986-C142-4283-AA08-B0DB6FAFB555}" destId="{C9F6F758-3704-495C-BFA2-CC35F68699E2}" srcOrd="2" destOrd="0" presId="urn:microsoft.com/office/officeart/2008/layout/LinedList"/>
    <dgm:cxn modelId="{3358249E-150E-45D8-B2EA-69AAF77156C5}" type="presParOf" srcId="{6349E986-C142-4283-AA08-B0DB6FAFB555}" destId="{B84A181C-91D4-4C98-A952-4A9D587C4C17}" srcOrd="3" destOrd="0" presId="urn:microsoft.com/office/officeart/2008/layout/LinedList"/>
    <dgm:cxn modelId="{46C278D0-5022-456F-B3CE-67125F4DA504}" type="presParOf" srcId="{6349E986-C142-4283-AA08-B0DB6FAFB555}" destId="{572B7AAB-F020-4C42-98DF-47F922852696}" srcOrd="4" destOrd="0" presId="urn:microsoft.com/office/officeart/2008/layout/LinedList"/>
    <dgm:cxn modelId="{39440841-C17F-49BE-A8AA-F613F5ADB093}" type="presParOf" srcId="{572B7AAB-F020-4C42-98DF-47F922852696}" destId="{63DD9BAF-F211-4F3C-BF7C-22EFADDD3472}" srcOrd="0" destOrd="0" presId="urn:microsoft.com/office/officeart/2008/layout/LinedList"/>
    <dgm:cxn modelId="{EB826299-5620-49FF-944E-444D282EF90A}" type="presParOf" srcId="{572B7AAB-F020-4C42-98DF-47F922852696}" destId="{3AB7B8CF-B21D-4548-A334-B9E874EA1E8D}" srcOrd="1" destOrd="0" presId="urn:microsoft.com/office/officeart/2008/layout/LinedList"/>
    <dgm:cxn modelId="{E089FAE7-CD96-41A6-B853-267F2E860F0D}" type="presParOf" srcId="{572B7AAB-F020-4C42-98DF-47F922852696}" destId="{5814B960-791E-43B1-A742-8F33EF402286}" srcOrd="2" destOrd="0" presId="urn:microsoft.com/office/officeart/2008/layout/LinedList"/>
    <dgm:cxn modelId="{2DAE9BC9-47FB-4B2E-8C05-848D226E8190}" type="presParOf" srcId="{6349E986-C142-4283-AA08-B0DB6FAFB555}" destId="{BE385D65-7A0C-4FFE-838C-DF75504AEE0B}" srcOrd="5" destOrd="0" presId="urn:microsoft.com/office/officeart/2008/layout/LinedList"/>
    <dgm:cxn modelId="{AD5B9AE5-E5E3-422C-A080-3EDA4C041BB3}" type="presParOf" srcId="{6349E986-C142-4283-AA08-B0DB6FAFB555}" destId="{061BCC26-8A44-4911-81CA-7F96A9A4D2AB}" srcOrd="6" destOrd="0" presId="urn:microsoft.com/office/officeart/2008/layout/LinedList"/>
    <dgm:cxn modelId="{ADA0AF6A-2D94-4807-847D-C136D1528C75}" type="presParOf" srcId="{6349E986-C142-4283-AA08-B0DB6FAFB555}" destId="{E96A678B-BFC9-4E2A-9F59-BD119F457365}" srcOrd="7" destOrd="0" presId="urn:microsoft.com/office/officeart/2008/layout/LinedList"/>
    <dgm:cxn modelId="{0F4258EA-3248-4EDA-9E06-12A6C2B0BDC8}" type="presParOf" srcId="{E96A678B-BFC9-4E2A-9F59-BD119F457365}" destId="{F9290F79-18E9-415F-9E65-5F227A79A79D}" srcOrd="0" destOrd="0" presId="urn:microsoft.com/office/officeart/2008/layout/LinedList"/>
    <dgm:cxn modelId="{D7766751-F7BE-4ED5-A9F1-8AA8A99779EB}" type="presParOf" srcId="{E96A678B-BFC9-4E2A-9F59-BD119F457365}" destId="{EFEAEF61-9B60-471F-85C3-A9222778E2C9}" srcOrd="1" destOrd="0" presId="urn:microsoft.com/office/officeart/2008/layout/LinedList"/>
    <dgm:cxn modelId="{B0EB0B4B-5EF0-4275-B365-ABCEE422507B}" type="presParOf" srcId="{E96A678B-BFC9-4E2A-9F59-BD119F457365}" destId="{AEE8D415-4071-4F85-81A4-DE56D33A4270}" srcOrd="2" destOrd="0" presId="urn:microsoft.com/office/officeart/2008/layout/LinedList"/>
    <dgm:cxn modelId="{7AC71CCF-7B76-4250-9A1F-F04CADA187A7}" type="presParOf" srcId="{6349E986-C142-4283-AA08-B0DB6FAFB555}" destId="{4FE95AEE-8993-4BCA-A5AC-16BA44F157A9}" srcOrd="8" destOrd="0" presId="urn:microsoft.com/office/officeart/2008/layout/LinedList"/>
    <dgm:cxn modelId="{0F1AAFD4-7003-4E2B-8F36-04CC19E5879D}" type="presParOf" srcId="{6349E986-C142-4283-AA08-B0DB6FAFB555}" destId="{78E6E92F-E35B-4AC3-A0B8-133D480943FD}" srcOrd="9" destOrd="0" presId="urn:microsoft.com/office/officeart/2008/layout/LinedList"/>
    <dgm:cxn modelId="{34E64FE7-2741-434D-8EB7-3041CEB8F8CC}" type="presParOf" srcId="{6349E986-C142-4283-AA08-B0DB6FAFB555}" destId="{1EC6EAB5-F3A1-4C31-9490-09DB7FBFA59D}" srcOrd="10" destOrd="0" presId="urn:microsoft.com/office/officeart/2008/layout/LinedList"/>
    <dgm:cxn modelId="{A0E44DD0-FF5F-49F6-9534-0E3F2175987F}" type="presParOf" srcId="{1EC6EAB5-F3A1-4C31-9490-09DB7FBFA59D}" destId="{F273AEBD-8F4B-4390-B57B-69FF2E8EDCD3}" srcOrd="0" destOrd="0" presId="urn:microsoft.com/office/officeart/2008/layout/LinedList"/>
    <dgm:cxn modelId="{E16BC0DB-7D70-4D96-B41F-629F9F2AED8A}" type="presParOf" srcId="{1EC6EAB5-F3A1-4C31-9490-09DB7FBFA59D}" destId="{01F69C20-7390-4B28-AC62-0876E718733C}" srcOrd="1" destOrd="0" presId="urn:microsoft.com/office/officeart/2008/layout/LinedList"/>
    <dgm:cxn modelId="{2A46C7D0-46F5-427C-AA9A-FDD9722C068D}" type="presParOf" srcId="{1EC6EAB5-F3A1-4C31-9490-09DB7FBFA59D}" destId="{BFBFE1E9-44AC-4988-8B78-42E982D5FEAE}" srcOrd="2" destOrd="0" presId="urn:microsoft.com/office/officeart/2008/layout/LinedList"/>
    <dgm:cxn modelId="{7F1C13B8-C129-4DED-A46B-A59D6BD38ADC}" type="presParOf" srcId="{6349E986-C142-4283-AA08-B0DB6FAFB555}" destId="{ACA14606-FD8E-46B9-BFEE-E967E32AD23A}" srcOrd="11" destOrd="0" presId="urn:microsoft.com/office/officeart/2008/layout/LinedList"/>
    <dgm:cxn modelId="{04BBC9BE-6262-45E7-B734-FB6C2A5D26D2}" type="presParOf" srcId="{6349E986-C142-4283-AA08-B0DB6FAFB555}" destId="{0ECADE77-A6EF-4B03-8016-73FE2FA10DDA}"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0FC76BD8-1DA6-4A1A-8C93-A9291FED741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th-TH"/>
        </a:p>
      </dgm:t>
    </dgm:pt>
    <dgm:pt modelId="{3C0B96C3-F817-4FDB-9C80-25E0133309AA}">
      <dgm:prSet phldrT="[ข้อความ]"/>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b="1" dirty="0" smtClean="0"/>
            <a:t>เกณฑ์ในการพิจารณาข้อเสนอ (มาตรา 65 วรรคหนึ่ง)</a:t>
          </a:r>
        </a:p>
      </dgm:t>
    </dgm:pt>
    <dgm:pt modelId="{8FCAD9A7-F2B9-4EB5-A18E-F71521DB1F19}" type="parTrans" cxnId="{96EC51AE-BAC6-4B85-80E2-F47BAC2A70CF}">
      <dgm:prSet/>
      <dgm:spPr/>
      <dgm:t>
        <a:bodyPr/>
        <a:lstStyle/>
        <a:p>
          <a:endParaRPr lang="th-TH"/>
        </a:p>
      </dgm:t>
    </dgm:pt>
    <dgm:pt modelId="{2F661BE1-1174-4DF1-A6DB-332A9C308617}" type="sibTrans" cxnId="{96EC51AE-BAC6-4B85-80E2-F47BAC2A70CF}">
      <dgm:prSet/>
      <dgm:spPr/>
      <dgm:t>
        <a:bodyPr/>
        <a:lstStyle/>
        <a:p>
          <a:endParaRPr lang="th-TH"/>
        </a:p>
      </dgm:t>
    </dgm:pt>
    <dgm:pt modelId="{17A9EEC2-0170-4A09-A22B-3F2D5B68197E}">
      <dgm:prSet phldrT="[ข้อความ]"/>
      <dgm:spPr/>
      <dgm:t>
        <a:bodyPr/>
        <a:lstStyle/>
        <a:p>
          <a:r>
            <a:rPr lang="th-TH" dirty="0" smtClean="0"/>
            <a:t>ต้นทุนของพัสดุนั้นตลาดอายุการใช้งาน</a:t>
          </a:r>
          <a:endParaRPr lang="th-TH" dirty="0"/>
        </a:p>
      </dgm:t>
    </dgm:pt>
    <dgm:pt modelId="{6AE3036D-7DD7-4B90-A3BE-BDDD1C723D8D}" type="parTrans" cxnId="{A643E77E-AFD8-4613-A18B-1845551691A7}">
      <dgm:prSet/>
      <dgm:spPr/>
      <dgm:t>
        <a:bodyPr/>
        <a:lstStyle/>
        <a:p>
          <a:endParaRPr lang="th-TH"/>
        </a:p>
      </dgm:t>
    </dgm:pt>
    <dgm:pt modelId="{A5490A24-2E30-4ECE-B52C-25651E05813E}" type="sibTrans" cxnId="{A643E77E-AFD8-4613-A18B-1845551691A7}">
      <dgm:prSet/>
      <dgm:spPr/>
      <dgm:t>
        <a:bodyPr/>
        <a:lstStyle/>
        <a:p>
          <a:endParaRPr lang="th-TH"/>
        </a:p>
      </dgm:t>
    </dgm:pt>
    <dgm:pt modelId="{E3BF137B-EAD4-4AA1-8BDC-39D0E208D2BD}">
      <dgm:prSet phldrT="[ข้อความ]"/>
      <dgm:spPr/>
      <dgm:t>
        <a:bodyPr/>
        <a:lstStyle/>
        <a:p>
          <a:r>
            <a:rPr lang="th-TH" dirty="0" smtClean="0"/>
            <a:t>มาตรฐานของสินค้าและบริการ</a:t>
          </a:r>
          <a:endParaRPr lang="th-TH" dirty="0"/>
        </a:p>
      </dgm:t>
    </dgm:pt>
    <dgm:pt modelId="{592A2A19-71F3-41F6-9B4B-D0AB16815876}" type="parTrans" cxnId="{5787E7D4-C731-48CA-8557-15A859421038}">
      <dgm:prSet/>
      <dgm:spPr/>
      <dgm:t>
        <a:bodyPr/>
        <a:lstStyle/>
        <a:p>
          <a:endParaRPr lang="th-TH"/>
        </a:p>
      </dgm:t>
    </dgm:pt>
    <dgm:pt modelId="{0DC1F60C-0085-4F24-AA3E-6750B2DA8DD5}" type="sibTrans" cxnId="{5787E7D4-C731-48CA-8557-15A859421038}">
      <dgm:prSet/>
      <dgm:spPr/>
      <dgm:t>
        <a:bodyPr/>
        <a:lstStyle/>
        <a:p>
          <a:endParaRPr lang="th-TH"/>
        </a:p>
      </dgm:t>
    </dgm:pt>
    <dgm:pt modelId="{BFAA243C-BA78-4E99-8625-F1FEE931F183}">
      <dgm:prSet phldrT="[ข้อความ]"/>
      <dgm:spPr/>
      <dgm:t>
        <a:bodyPr/>
        <a:lstStyle/>
        <a:p>
          <a:r>
            <a:rPr lang="th-TH" dirty="0" smtClean="0"/>
            <a:t>บริการหลังการขาย</a:t>
          </a:r>
          <a:endParaRPr lang="th-TH" dirty="0"/>
        </a:p>
      </dgm:t>
    </dgm:pt>
    <dgm:pt modelId="{623E42AF-1D66-49D8-9211-8F10D71BE7E3}" type="parTrans" cxnId="{EB293CC1-7A93-4D20-A0B6-DD4119BB5063}">
      <dgm:prSet/>
      <dgm:spPr/>
      <dgm:t>
        <a:bodyPr/>
        <a:lstStyle/>
        <a:p>
          <a:endParaRPr lang="th-TH"/>
        </a:p>
      </dgm:t>
    </dgm:pt>
    <dgm:pt modelId="{91E4456B-A5B9-43D8-8259-59EB537474A7}" type="sibTrans" cxnId="{EB293CC1-7A93-4D20-A0B6-DD4119BB5063}">
      <dgm:prSet/>
      <dgm:spPr/>
      <dgm:t>
        <a:bodyPr/>
        <a:lstStyle/>
        <a:p>
          <a:endParaRPr lang="th-TH"/>
        </a:p>
      </dgm:t>
    </dgm:pt>
    <dgm:pt modelId="{7BEB3DE0-32BD-44C4-8157-83FD0C0328A4}">
      <dgm:prSet phldrT="[ข้อความ]"/>
      <dgm:spPr/>
      <dgm:t>
        <a:bodyPr/>
        <a:lstStyle/>
        <a:p>
          <a:r>
            <a:rPr lang="th-TH" dirty="0" smtClean="0"/>
            <a:t>ผลการประเมินผู้ประกอบการ</a:t>
          </a:r>
          <a:endParaRPr lang="th-TH" dirty="0"/>
        </a:p>
      </dgm:t>
    </dgm:pt>
    <dgm:pt modelId="{CA10FC8A-5192-4DDB-9720-D6A2312BE5E8}" type="parTrans" cxnId="{B991DF05-F03E-4654-9775-E797C2054AEF}">
      <dgm:prSet/>
      <dgm:spPr/>
      <dgm:t>
        <a:bodyPr/>
        <a:lstStyle/>
        <a:p>
          <a:endParaRPr lang="th-TH"/>
        </a:p>
      </dgm:t>
    </dgm:pt>
    <dgm:pt modelId="{7C7F3FDD-E207-471F-97E1-3EACF9C04584}" type="sibTrans" cxnId="{B991DF05-F03E-4654-9775-E797C2054AEF}">
      <dgm:prSet/>
      <dgm:spPr/>
      <dgm:t>
        <a:bodyPr/>
        <a:lstStyle/>
        <a:p>
          <a:endParaRPr lang="th-TH"/>
        </a:p>
      </dgm:t>
    </dgm:pt>
    <dgm:pt modelId="{DD4B88BF-2AF9-45A7-B7DF-7940A4245157}">
      <dgm:prSet phldrT="[ข้อความ]"/>
      <dgm:spPr/>
      <dgm:t>
        <a:bodyPr/>
        <a:lstStyle/>
        <a:p>
          <a:r>
            <a:rPr lang="th-TH" dirty="0" smtClean="0"/>
            <a:t>ราคา</a:t>
          </a:r>
          <a:endParaRPr lang="th-TH" dirty="0"/>
        </a:p>
      </dgm:t>
    </dgm:pt>
    <dgm:pt modelId="{3299F054-71A8-46F0-A1F6-4DB2BA2165CD}" type="parTrans" cxnId="{1C981957-A824-46EB-940C-81C003F1D0CA}">
      <dgm:prSet/>
      <dgm:spPr/>
      <dgm:t>
        <a:bodyPr/>
        <a:lstStyle/>
        <a:p>
          <a:endParaRPr lang="th-TH"/>
        </a:p>
      </dgm:t>
    </dgm:pt>
    <dgm:pt modelId="{9138D6C8-AE45-4CEB-B754-057D26993284}" type="sibTrans" cxnId="{1C981957-A824-46EB-940C-81C003F1D0CA}">
      <dgm:prSet/>
      <dgm:spPr/>
      <dgm:t>
        <a:bodyPr/>
        <a:lstStyle/>
        <a:p>
          <a:endParaRPr lang="th-TH"/>
        </a:p>
      </dgm:t>
    </dgm:pt>
    <dgm:pt modelId="{BBEB3C3D-0AB6-4749-A47B-FF6A7AF2311E}">
      <dgm:prSet phldrT="[ข้อความ]"/>
      <dgm:spPr/>
      <dgm:t>
        <a:bodyPr/>
        <a:lstStyle/>
        <a:p>
          <a:r>
            <a:rPr lang="th-TH" dirty="0" smtClean="0"/>
            <a:t>ข้อเสนอด้านเทคนิคหรือข้อเสนออื่นในกรณีที่กำหนดให้มีการยื่น</a:t>
          </a:r>
          <a:endParaRPr lang="th-TH" dirty="0"/>
        </a:p>
      </dgm:t>
    </dgm:pt>
    <dgm:pt modelId="{FCD98558-E9E6-4C8E-A6DA-669EA15AA2E2}" type="parTrans" cxnId="{9562F365-0801-4210-8A9E-D84A6BF0BAB1}">
      <dgm:prSet/>
      <dgm:spPr/>
      <dgm:t>
        <a:bodyPr/>
        <a:lstStyle/>
        <a:p>
          <a:endParaRPr lang="th-TH"/>
        </a:p>
      </dgm:t>
    </dgm:pt>
    <dgm:pt modelId="{896435F8-7777-4EA0-A278-53CBB0278C99}" type="sibTrans" cxnId="{9562F365-0801-4210-8A9E-D84A6BF0BAB1}">
      <dgm:prSet/>
      <dgm:spPr/>
      <dgm:t>
        <a:bodyPr/>
        <a:lstStyle/>
        <a:p>
          <a:endParaRPr lang="th-TH"/>
        </a:p>
      </dgm:t>
    </dgm:pt>
    <dgm:pt modelId="{DC3B64FD-0242-4599-9092-44911D5AAC93}">
      <dgm:prSet phldrT="[ข้อความ]"/>
      <dgm:spPr/>
      <dgm:t>
        <a:bodyPr/>
        <a:lstStyle/>
        <a:p>
          <a:r>
            <a:rPr lang="th-TH" dirty="0" smtClean="0"/>
            <a:t>เป็นพัสดุที่รัฐต้องการส่งเสริมหรือสนับสนุน</a:t>
          </a:r>
          <a:endParaRPr lang="th-TH" dirty="0"/>
        </a:p>
      </dgm:t>
    </dgm:pt>
    <dgm:pt modelId="{0BB64B3B-682E-483B-9E63-F3B1C06B5EFB}" type="parTrans" cxnId="{B65B7C86-F9FB-4053-B4B2-C874CD5D94B0}">
      <dgm:prSet/>
      <dgm:spPr/>
      <dgm:t>
        <a:bodyPr/>
        <a:lstStyle/>
        <a:p>
          <a:endParaRPr lang="th-TH"/>
        </a:p>
      </dgm:t>
    </dgm:pt>
    <dgm:pt modelId="{838F2E03-B6F9-40A5-A71D-284C01F2C800}" type="sibTrans" cxnId="{B65B7C86-F9FB-4053-B4B2-C874CD5D94B0}">
      <dgm:prSet/>
      <dgm:spPr/>
      <dgm:t>
        <a:bodyPr/>
        <a:lstStyle/>
        <a:p>
          <a:endParaRPr lang="th-TH"/>
        </a:p>
      </dgm:t>
    </dgm:pt>
    <dgm:pt modelId="{80F9DADC-4958-4F41-BE71-2337C9D15589}">
      <dgm:prSet phldrT="[ข้อความ]"/>
      <dgm:spPr/>
      <dgm:t>
        <a:bodyPr/>
        <a:lstStyle/>
        <a:p>
          <a:r>
            <a:rPr lang="th-TH" dirty="0" smtClean="0"/>
            <a:t>ข้อเสนอด้านเทคนิคหรือข้อเสนออื่นก่อนตามวรรคหก</a:t>
          </a:r>
          <a:endParaRPr lang="th-TH" dirty="0"/>
        </a:p>
      </dgm:t>
    </dgm:pt>
    <dgm:pt modelId="{B9ECADAD-B929-4222-A89E-316AFB8696B6}" type="parTrans" cxnId="{41022553-9636-4197-A4DB-79C8B3770C5D}">
      <dgm:prSet/>
      <dgm:spPr/>
      <dgm:t>
        <a:bodyPr/>
        <a:lstStyle/>
        <a:p>
          <a:endParaRPr lang="th-TH"/>
        </a:p>
      </dgm:t>
    </dgm:pt>
    <dgm:pt modelId="{7FB8DC76-8728-4094-9E06-608C64CEC1DF}" type="sibTrans" cxnId="{41022553-9636-4197-A4DB-79C8B3770C5D}">
      <dgm:prSet/>
      <dgm:spPr/>
      <dgm:t>
        <a:bodyPr/>
        <a:lstStyle/>
        <a:p>
          <a:endParaRPr lang="th-TH"/>
        </a:p>
      </dgm:t>
    </dgm:pt>
    <dgm:pt modelId="{C1E31822-6556-4060-A384-FE39E2B12668}" type="pres">
      <dgm:prSet presAssocID="{0FC76BD8-1DA6-4A1A-8C93-A9291FED7419}" presName="composite" presStyleCnt="0">
        <dgm:presLayoutVars>
          <dgm:chMax val="1"/>
          <dgm:dir/>
          <dgm:resizeHandles val="exact"/>
        </dgm:presLayoutVars>
      </dgm:prSet>
      <dgm:spPr/>
      <dgm:t>
        <a:bodyPr/>
        <a:lstStyle/>
        <a:p>
          <a:endParaRPr lang="th-TH"/>
        </a:p>
      </dgm:t>
    </dgm:pt>
    <dgm:pt modelId="{B47C1677-9B04-4283-B022-BB37C30F0CD0}" type="pres">
      <dgm:prSet presAssocID="{3C0B96C3-F817-4FDB-9C80-25E0133309AA}" presName="roof" presStyleLbl="dkBgShp" presStyleIdx="0" presStyleCnt="2"/>
      <dgm:spPr/>
      <dgm:t>
        <a:bodyPr/>
        <a:lstStyle/>
        <a:p>
          <a:endParaRPr lang="th-TH"/>
        </a:p>
      </dgm:t>
    </dgm:pt>
    <dgm:pt modelId="{A5A40C48-1291-4F76-A6B2-3AA19FFF25B5}" type="pres">
      <dgm:prSet presAssocID="{3C0B96C3-F817-4FDB-9C80-25E0133309AA}" presName="pillars" presStyleCnt="0"/>
      <dgm:spPr/>
    </dgm:pt>
    <dgm:pt modelId="{25593F2E-A326-4BDA-9D8A-3AB0417956D0}" type="pres">
      <dgm:prSet presAssocID="{3C0B96C3-F817-4FDB-9C80-25E0133309AA}" presName="pillar1" presStyleLbl="node1" presStyleIdx="0" presStyleCnt="8">
        <dgm:presLayoutVars>
          <dgm:bulletEnabled val="1"/>
        </dgm:presLayoutVars>
      </dgm:prSet>
      <dgm:spPr/>
      <dgm:t>
        <a:bodyPr/>
        <a:lstStyle/>
        <a:p>
          <a:endParaRPr lang="th-TH"/>
        </a:p>
      </dgm:t>
    </dgm:pt>
    <dgm:pt modelId="{AABC292B-CE03-4E4F-890D-136992647B53}" type="pres">
      <dgm:prSet presAssocID="{E3BF137B-EAD4-4AA1-8BDC-39D0E208D2BD}" presName="pillarX" presStyleLbl="node1" presStyleIdx="1" presStyleCnt="8">
        <dgm:presLayoutVars>
          <dgm:bulletEnabled val="1"/>
        </dgm:presLayoutVars>
      </dgm:prSet>
      <dgm:spPr/>
      <dgm:t>
        <a:bodyPr/>
        <a:lstStyle/>
        <a:p>
          <a:endParaRPr lang="th-TH"/>
        </a:p>
      </dgm:t>
    </dgm:pt>
    <dgm:pt modelId="{F09B7039-C3FF-4A71-B529-00EB14D28F6C}" type="pres">
      <dgm:prSet presAssocID="{BFAA243C-BA78-4E99-8625-F1FEE931F183}" presName="pillarX" presStyleLbl="node1" presStyleIdx="2" presStyleCnt="8">
        <dgm:presLayoutVars>
          <dgm:bulletEnabled val="1"/>
        </dgm:presLayoutVars>
      </dgm:prSet>
      <dgm:spPr/>
      <dgm:t>
        <a:bodyPr/>
        <a:lstStyle/>
        <a:p>
          <a:endParaRPr lang="th-TH"/>
        </a:p>
      </dgm:t>
    </dgm:pt>
    <dgm:pt modelId="{1C72B038-CDF7-4514-8D57-D747E90C0835}" type="pres">
      <dgm:prSet presAssocID="{DD4B88BF-2AF9-45A7-B7DF-7940A4245157}" presName="pillarX" presStyleLbl="node1" presStyleIdx="3" presStyleCnt="8">
        <dgm:presLayoutVars>
          <dgm:bulletEnabled val="1"/>
        </dgm:presLayoutVars>
      </dgm:prSet>
      <dgm:spPr/>
      <dgm:t>
        <a:bodyPr/>
        <a:lstStyle/>
        <a:p>
          <a:endParaRPr lang="th-TH"/>
        </a:p>
      </dgm:t>
    </dgm:pt>
    <dgm:pt modelId="{D8080B09-6C52-4898-8EFB-A907EC79F4A9}" type="pres">
      <dgm:prSet presAssocID="{BBEB3C3D-0AB6-4749-A47B-FF6A7AF2311E}" presName="pillarX" presStyleLbl="node1" presStyleIdx="4" presStyleCnt="8">
        <dgm:presLayoutVars>
          <dgm:bulletEnabled val="1"/>
        </dgm:presLayoutVars>
      </dgm:prSet>
      <dgm:spPr/>
      <dgm:t>
        <a:bodyPr/>
        <a:lstStyle/>
        <a:p>
          <a:endParaRPr lang="th-TH"/>
        </a:p>
      </dgm:t>
    </dgm:pt>
    <dgm:pt modelId="{F854DB2C-F0C3-43A0-8DB5-F2330B782E69}" type="pres">
      <dgm:prSet presAssocID="{80F9DADC-4958-4F41-BE71-2337C9D15589}" presName="pillarX" presStyleLbl="node1" presStyleIdx="5" presStyleCnt="8">
        <dgm:presLayoutVars>
          <dgm:bulletEnabled val="1"/>
        </dgm:presLayoutVars>
      </dgm:prSet>
      <dgm:spPr/>
      <dgm:t>
        <a:bodyPr/>
        <a:lstStyle/>
        <a:p>
          <a:endParaRPr lang="th-TH"/>
        </a:p>
      </dgm:t>
    </dgm:pt>
    <dgm:pt modelId="{E781DD83-DBE1-4A1C-B06D-A008D646B503}" type="pres">
      <dgm:prSet presAssocID="{DC3B64FD-0242-4599-9092-44911D5AAC93}" presName="pillarX" presStyleLbl="node1" presStyleIdx="6" presStyleCnt="8">
        <dgm:presLayoutVars>
          <dgm:bulletEnabled val="1"/>
        </dgm:presLayoutVars>
      </dgm:prSet>
      <dgm:spPr/>
      <dgm:t>
        <a:bodyPr/>
        <a:lstStyle/>
        <a:p>
          <a:endParaRPr lang="th-TH"/>
        </a:p>
      </dgm:t>
    </dgm:pt>
    <dgm:pt modelId="{6161D414-6A76-410D-AB68-99E23BD035B6}" type="pres">
      <dgm:prSet presAssocID="{7BEB3DE0-32BD-44C4-8157-83FD0C0328A4}" presName="pillarX" presStyleLbl="node1" presStyleIdx="7" presStyleCnt="8">
        <dgm:presLayoutVars>
          <dgm:bulletEnabled val="1"/>
        </dgm:presLayoutVars>
      </dgm:prSet>
      <dgm:spPr/>
      <dgm:t>
        <a:bodyPr/>
        <a:lstStyle/>
        <a:p>
          <a:endParaRPr lang="th-TH"/>
        </a:p>
      </dgm:t>
    </dgm:pt>
    <dgm:pt modelId="{C061F1EF-CF96-477D-96F1-AF7529C80987}" type="pres">
      <dgm:prSet presAssocID="{3C0B96C3-F817-4FDB-9C80-25E0133309AA}" presName="base" presStyleLbl="dkBgShp" presStyleIdx="1" presStyleCnt="2"/>
      <dgm:spPr/>
    </dgm:pt>
  </dgm:ptLst>
  <dgm:cxnLst>
    <dgm:cxn modelId="{F5C8BA1B-AAA8-4AAB-A72B-1AD0801D75CB}" type="presOf" srcId="{BFAA243C-BA78-4E99-8625-F1FEE931F183}" destId="{F09B7039-C3FF-4A71-B529-00EB14D28F6C}" srcOrd="0" destOrd="0" presId="urn:microsoft.com/office/officeart/2005/8/layout/hList3"/>
    <dgm:cxn modelId="{3D6E802F-4F11-4812-A37B-455F5A1107DC}" type="presOf" srcId="{0FC76BD8-1DA6-4A1A-8C93-A9291FED7419}" destId="{C1E31822-6556-4060-A384-FE39E2B12668}" srcOrd="0" destOrd="0" presId="urn:microsoft.com/office/officeart/2005/8/layout/hList3"/>
    <dgm:cxn modelId="{4BC79618-B9DE-4A7E-AFFC-B681D9FA8A99}" type="presOf" srcId="{17A9EEC2-0170-4A09-A22B-3F2D5B68197E}" destId="{25593F2E-A326-4BDA-9D8A-3AB0417956D0}" srcOrd="0" destOrd="0" presId="urn:microsoft.com/office/officeart/2005/8/layout/hList3"/>
    <dgm:cxn modelId="{634725F5-7F79-4496-A497-FCE7E908669C}" type="presOf" srcId="{3C0B96C3-F817-4FDB-9C80-25E0133309AA}" destId="{B47C1677-9B04-4283-B022-BB37C30F0CD0}" srcOrd="0" destOrd="0" presId="urn:microsoft.com/office/officeart/2005/8/layout/hList3"/>
    <dgm:cxn modelId="{230E3651-AA54-4A6A-B496-18D57CC5D210}" type="presOf" srcId="{7BEB3DE0-32BD-44C4-8157-83FD0C0328A4}" destId="{6161D414-6A76-410D-AB68-99E23BD035B6}" srcOrd="0" destOrd="0" presId="urn:microsoft.com/office/officeart/2005/8/layout/hList3"/>
    <dgm:cxn modelId="{49D2A01D-60BE-412F-8F26-7A5192E94AA5}" type="presOf" srcId="{E3BF137B-EAD4-4AA1-8BDC-39D0E208D2BD}" destId="{AABC292B-CE03-4E4F-890D-136992647B53}" srcOrd="0" destOrd="0" presId="urn:microsoft.com/office/officeart/2005/8/layout/hList3"/>
    <dgm:cxn modelId="{41022553-9636-4197-A4DB-79C8B3770C5D}" srcId="{3C0B96C3-F817-4FDB-9C80-25E0133309AA}" destId="{80F9DADC-4958-4F41-BE71-2337C9D15589}" srcOrd="5" destOrd="0" parTransId="{B9ECADAD-B929-4222-A89E-316AFB8696B6}" sibTransId="{7FB8DC76-8728-4094-9E06-608C64CEC1DF}"/>
    <dgm:cxn modelId="{5BFB8C93-3844-4D2F-9964-4EC7BDD159D3}" type="presOf" srcId="{80F9DADC-4958-4F41-BE71-2337C9D15589}" destId="{F854DB2C-F0C3-43A0-8DB5-F2330B782E69}" srcOrd="0" destOrd="0" presId="urn:microsoft.com/office/officeart/2005/8/layout/hList3"/>
    <dgm:cxn modelId="{96EC51AE-BAC6-4B85-80E2-F47BAC2A70CF}" srcId="{0FC76BD8-1DA6-4A1A-8C93-A9291FED7419}" destId="{3C0B96C3-F817-4FDB-9C80-25E0133309AA}" srcOrd="0" destOrd="0" parTransId="{8FCAD9A7-F2B9-4EB5-A18E-F71521DB1F19}" sibTransId="{2F661BE1-1174-4DF1-A6DB-332A9C308617}"/>
    <dgm:cxn modelId="{14ADF490-AE17-4292-AFBA-B04C9B0BE9D6}" type="presOf" srcId="{BBEB3C3D-0AB6-4749-A47B-FF6A7AF2311E}" destId="{D8080B09-6C52-4898-8EFB-A907EC79F4A9}" srcOrd="0" destOrd="0" presId="urn:microsoft.com/office/officeart/2005/8/layout/hList3"/>
    <dgm:cxn modelId="{9562F365-0801-4210-8A9E-D84A6BF0BAB1}" srcId="{3C0B96C3-F817-4FDB-9C80-25E0133309AA}" destId="{BBEB3C3D-0AB6-4749-A47B-FF6A7AF2311E}" srcOrd="4" destOrd="0" parTransId="{FCD98558-E9E6-4C8E-A6DA-669EA15AA2E2}" sibTransId="{896435F8-7777-4EA0-A278-53CBB0278C99}"/>
    <dgm:cxn modelId="{A643E77E-AFD8-4613-A18B-1845551691A7}" srcId="{3C0B96C3-F817-4FDB-9C80-25E0133309AA}" destId="{17A9EEC2-0170-4A09-A22B-3F2D5B68197E}" srcOrd="0" destOrd="0" parTransId="{6AE3036D-7DD7-4B90-A3BE-BDDD1C723D8D}" sibTransId="{A5490A24-2E30-4ECE-B52C-25651E05813E}"/>
    <dgm:cxn modelId="{5787E7D4-C731-48CA-8557-15A859421038}" srcId="{3C0B96C3-F817-4FDB-9C80-25E0133309AA}" destId="{E3BF137B-EAD4-4AA1-8BDC-39D0E208D2BD}" srcOrd="1" destOrd="0" parTransId="{592A2A19-71F3-41F6-9B4B-D0AB16815876}" sibTransId="{0DC1F60C-0085-4F24-AA3E-6750B2DA8DD5}"/>
    <dgm:cxn modelId="{239210E2-FDA2-411C-A4BA-0A5E3F39904B}" type="presOf" srcId="{DD4B88BF-2AF9-45A7-B7DF-7940A4245157}" destId="{1C72B038-CDF7-4514-8D57-D747E90C0835}" srcOrd="0" destOrd="0" presId="urn:microsoft.com/office/officeart/2005/8/layout/hList3"/>
    <dgm:cxn modelId="{1349A85D-A3C8-44BA-BFE9-2E2E2575C581}" type="presOf" srcId="{DC3B64FD-0242-4599-9092-44911D5AAC93}" destId="{E781DD83-DBE1-4A1C-B06D-A008D646B503}" srcOrd="0" destOrd="0" presId="urn:microsoft.com/office/officeart/2005/8/layout/hList3"/>
    <dgm:cxn modelId="{EB293CC1-7A93-4D20-A0B6-DD4119BB5063}" srcId="{3C0B96C3-F817-4FDB-9C80-25E0133309AA}" destId="{BFAA243C-BA78-4E99-8625-F1FEE931F183}" srcOrd="2" destOrd="0" parTransId="{623E42AF-1D66-49D8-9211-8F10D71BE7E3}" sibTransId="{91E4456B-A5B9-43D8-8259-59EB537474A7}"/>
    <dgm:cxn modelId="{1C981957-A824-46EB-940C-81C003F1D0CA}" srcId="{3C0B96C3-F817-4FDB-9C80-25E0133309AA}" destId="{DD4B88BF-2AF9-45A7-B7DF-7940A4245157}" srcOrd="3" destOrd="0" parTransId="{3299F054-71A8-46F0-A1F6-4DB2BA2165CD}" sibTransId="{9138D6C8-AE45-4CEB-B754-057D26993284}"/>
    <dgm:cxn modelId="{B991DF05-F03E-4654-9775-E797C2054AEF}" srcId="{3C0B96C3-F817-4FDB-9C80-25E0133309AA}" destId="{7BEB3DE0-32BD-44C4-8157-83FD0C0328A4}" srcOrd="7" destOrd="0" parTransId="{CA10FC8A-5192-4DDB-9720-D6A2312BE5E8}" sibTransId="{7C7F3FDD-E207-471F-97E1-3EACF9C04584}"/>
    <dgm:cxn modelId="{B65B7C86-F9FB-4053-B4B2-C874CD5D94B0}" srcId="{3C0B96C3-F817-4FDB-9C80-25E0133309AA}" destId="{DC3B64FD-0242-4599-9092-44911D5AAC93}" srcOrd="6" destOrd="0" parTransId="{0BB64B3B-682E-483B-9E63-F3B1C06B5EFB}" sibTransId="{838F2E03-B6F9-40A5-A71D-284C01F2C800}"/>
    <dgm:cxn modelId="{A203573A-53BB-42B7-805B-228293B61ACB}" type="presParOf" srcId="{C1E31822-6556-4060-A384-FE39E2B12668}" destId="{B47C1677-9B04-4283-B022-BB37C30F0CD0}" srcOrd="0" destOrd="0" presId="urn:microsoft.com/office/officeart/2005/8/layout/hList3"/>
    <dgm:cxn modelId="{565EFC82-F392-40B9-BC7D-0521026259B9}" type="presParOf" srcId="{C1E31822-6556-4060-A384-FE39E2B12668}" destId="{A5A40C48-1291-4F76-A6B2-3AA19FFF25B5}" srcOrd="1" destOrd="0" presId="urn:microsoft.com/office/officeart/2005/8/layout/hList3"/>
    <dgm:cxn modelId="{D8DE1CB0-99BB-4961-B0A8-DEF82CC66F6A}" type="presParOf" srcId="{A5A40C48-1291-4F76-A6B2-3AA19FFF25B5}" destId="{25593F2E-A326-4BDA-9D8A-3AB0417956D0}" srcOrd="0" destOrd="0" presId="urn:microsoft.com/office/officeart/2005/8/layout/hList3"/>
    <dgm:cxn modelId="{BCDDB22A-5119-486F-9735-331113984B5E}" type="presParOf" srcId="{A5A40C48-1291-4F76-A6B2-3AA19FFF25B5}" destId="{AABC292B-CE03-4E4F-890D-136992647B53}" srcOrd="1" destOrd="0" presId="urn:microsoft.com/office/officeart/2005/8/layout/hList3"/>
    <dgm:cxn modelId="{E32C06A1-B503-43D7-850D-7066E3007450}" type="presParOf" srcId="{A5A40C48-1291-4F76-A6B2-3AA19FFF25B5}" destId="{F09B7039-C3FF-4A71-B529-00EB14D28F6C}" srcOrd="2" destOrd="0" presId="urn:microsoft.com/office/officeart/2005/8/layout/hList3"/>
    <dgm:cxn modelId="{01C28B7A-9FB7-452C-94ED-0D0B41914F24}" type="presParOf" srcId="{A5A40C48-1291-4F76-A6B2-3AA19FFF25B5}" destId="{1C72B038-CDF7-4514-8D57-D747E90C0835}" srcOrd="3" destOrd="0" presId="urn:microsoft.com/office/officeart/2005/8/layout/hList3"/>
    <dgm:cxn modelId="{3C7F3D70-FCD2-4AE0-BA91-15C222A0852E}" type="presParOf" srcId="{A5A40C48-1291-4F76-A6B2-3AA19FFF25B5}" destId="{D8080B09-6C52-4898-8EFB-A907EC79F4A9}" srcOrd="4" destOrd="0" presId="urn:microsoft.com/office/officeart/2005/8/layout/hList3"/>
    <dgm:cxn modelId="{745626AD-1FB8-4F44-A7A2-70726FE66C4A}" type="presParOf" srcId="{A5A40C48-1291-4F76-A6B2-3AA19FFF25B5}" destId="{F854DB2C-F0C3-43A0-8DB5-F2330B782E69}" srcOrd="5" destOrd="0" presId="urn:microsoft.com/office/officeart/2005/8/layout/hList3"/>
    <dgm:cxn modelId="{B5DA725C-6E0D-4985-93B8-82F8DBAEBDE1}" type="presParOf" srcId="{A5A40C48-1291-4F76-A6B2-3AA19FFF25B5}" destId="{E781DD83-DBE1-4A1C-B06D-A008D646B503}" srcOrd="6" destOrd="0" presId="urn:microsoft.com/office/officeart/2005/8/layout/hList3"/>
    <dgm:cxn modelId="{FC5EDC3E-F56A-4C22-8872-3CD690719125}" type="presParOf" srcId="{A5A40C48-1291-4F76-A6B2-3AA19FFF25B5}" destId="{6161D414-6A76-410D-AB68-99E23BD035B6}" srcOrd="7" destOrd="0" presId="urn:microsoft.com/office/officeart/2005/8/layout/hList3"/>
    <dgm:cxn modelId="{F08A2C2F-5BD7-405D-B6FE-37A288AB0839}" type="presParOf" srcId="{C1E31822-6556-4060-A384-FE39E2B12668}" destId="{C061F1EF-CF96-477D-96F1-AF7529C8098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8AB52F4-2C83-4E37-884C-09AE5BB201D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th-TH"/>
        </a:p>
      </dgm:t>
    </dgm:pt>
    <dgm:pt modelId="{212F9A47-C811-49FF-B9B3-67A47BAE884C}">
      <dgm:prSet phldrT="[ข้อความ]" custT="1"/>
      <dgm:spPr/>
      <dgm:t>
        <a:bodyPr/>
        <a:lstStyle/>
        <a:p>
          <a:r>
            <a:rPr lang="th-TH" sz="2400" dirty="0" smtClean="0">
              <a:latin typeface="TH SarabunPSK" panose="020B0500040200020003" pitchFamily="34" charset="-34"/>
              <a:cs typeface="+mj-cs"/>
            </a:rPr>
            <a:t>วิธีประกาศเชิญชวนทั่วไป</a:t>
          </a:r>
          <a:endParaRPr lang="th-TH" sz="2400" dirty="0">
            <a:latin typeface="TH SarabunPSK" panose="020B0500040200020003" pitchFamily="34" charset="-34"/>
            <a:cs typeface="+mj-cs"/>
          </a:endParaRPr>
        </a:p>
      </dgm:t>
    </dgm:pt>
    <dgm:pt modelId="{77CE81EE-2C91-4588-BEE9-6297BF6DE492}" type="parTrans" cxnId="{55F8618D-FC81-4848-8417-D936B041E324}">
      <dgm:prSet/>
      <dgm:spPr/>
      <dgm:t>
        <a:bodyPr/>
        <a:lstStyle/>
        <a:p>
          <a:endParaRPr lang="th-TH" sz="2400">
            <a:latin typeface="TH SarabunPSK" panose="020B0500040200020003" pitchFamily="34" charset="-34"/>
            <a:cs typeface="+mj-cs"/>
          </a:endParaRPr>
        </a:p>
      </dgm:t>
    </dgm:pt>
    <dgm:pt modelId="{81C77D7D-ACCF-432C-8205-175808172582}" type="sibTrans" cxnId="{55F8618D-FC81-4848-8417-D936B041E324}">
      <dgm:prSet custT="1"/>
      <dgm:spPr/>
      <dgm:t>
        <a:bodyPr/>
        <a:lstStyle/>
        <a:p>
          <a:endParaRPr lang="th-TH" sz="2400">
            <a:latin typeface="TH SarabunPSK" panose="020B0500040200020003" pitchFamily="34" charset="-34"/>
            <a:cs typeface="+mj-cs"/>
          </a:endParaRPr>
        </a:p>
      </dgm:t>
    </dgm:pt>
    <dgm:pt modelId="{C09340D4-A9F7-4BAC-9FB5-61A7C8919765}">
      <dgm:prSet phldrT="[ข้อความ]" custT="1"/>
      <dgm:spPr/>
      <dgm:t>
        <a:bodyPr/>
        <a:lstStyle/>
        <a:p>
          <a:r>
            <a:rPr lang="th-TH" sz="2400" dirty="0" smtClean="0">
              <a:latin typeface="TH SarabunPSK" panose="020B0500040200020003" pitchFamily="34" charset="-34"/>
              <a:cs typeface="+mj-cs"/>
            </a:rPr>
            <a:t>เชิญชวนให้ที่ปรึกษาทั่วไปที่มีคุณสมบัติตรงตามเงื่อนไขที่กำหนดเข้ายื่นข้อเสนอ</a:t>
          </a:r>
          <a:endParaRPr lang="th-TH" sz="2400" dirty="0">
            <a:latin typeface="TH SarabunPSK" panose="020B0500040200020003" pitchFamily="34" charset="-34"/>
            <a:cs typeface="+mj-cs"/>
          </a:endParaRPr>
        </a:p>
      </dgm:t>
    </dgm:pt>
    <dgm:pt modelId="{FFDE4936-3D0A-48E6-8503-B7669EF301F8}" type="parTrans" cxnId="{36AFF26A-2861-4C81-B0FD-6EF2CAFE79A4}">
      <dgm:prSet/>
      <dgm:spPr/>
      <dgm:t>
        <a:bodyPr/>
        <a:lstStyle/>
        <a:p>
          <a:endParaRPr lang="th-TH" sz="2400">
            <a:latin typeface="TH SarabunPSK" panose="020B0500040200020003" pitchFamily="34" charset="-34"/>
            <a:cs typeface="+mj-cs"/>
          </a:endParaRPr>
        </a:p>
      </dgm:t>
    </dgm:pt>
    <dgm:pt modelId="{9A778CD2-6817-48E4-B80F-4BA2EB488D55}" type="sibTrans" cxnId="{36AFF26A-2861-4C81-B0FD-6EF2CAFE79A4}">
      <dgm:prSet/>
      <dgm:spPr/>
      <dgm:t>
        <a:bodyPr/>
        <a:lstStyle/>
        <a:p>
          <a:endParaRPr lang="th-TH" sz="2400">
            <a:latin typeface="TH SarabunPSK" panose="020B0500040200020003" pitchFamily="34" charset="-34"/>
            <a:cs typeface="+mj-cs"/>
          </a:endParaRPr>
        </a:p>
      </dgm:t>
    </dgm:pt>
    <dgm:pt modelId="{DAA6C6B6-0347-437B-825C-610D5A320F5D}">
      <dgm:prSet phldrT="[ข้อความ]" custT="1"/>
      <dgm:spPr/>
      <dgm:t>
        <a:bodyPr/>
        <a:lstStyle/>
        <a:p>
          <a:r>
            <a:rPr lang="th-TH" sz="2400" dirty="0" smtClean="0">
              <a:latin typeface="TH SarabunPSK" panose="020B0500040200020003" pitchFamily="34" charset="-34"/>
              <a:cs typeface="+mj-cs"/>
            </a:rPr>
            <a:t>วิธีคัดเลือก</a:t>
          </a:r>
          <a:endParaRPr lang="th-TH" sz="2400" dirty="0">
            <a:latin typeface="TH SarabunPSK" panose="020B0500040200020003" pitchFamily="34" charset="-34"/>
            <a:cs typeface="+mj-cs"/>
          </a:endParaRPr>
        </a:p>
      </dgm:t>
    </dgm:pt>
    <dgm:pt modelId="{30814D8E-4A12-47D5-BBE7-2F4C74CD2AAA}" type="parTrans" cxnId="{483FB534-7B6F-49D5-88DA-DE61FD5A566D}">
      <dgm:prSet/>
      <dgm:spPr/>
      <dgm:t>
        <a:bodyPr/>
        <a:lstStyle/>
        <a:p>
          <a:endParaRPr lang="th-TH" sz="2400">
            <a:latin typeface="TH SarabunPSK" panose="020B0500040200020003" pitchFamily="34" charset="-34"/>
            <a:cs typeface="+mj-cs"/>
          </a:endParaRPr>
        </a:p>
      </dgm:t>
    </dgm:pt>
    <dgm:pt modelId="{088605A4-D75B-4C96-A2A6-5591005D9B9D}" type="sibTrans" cxnId="{483FB534-7B6F-49D5-88DA-DE61FD5A566D}">
      <dgm:prSet custT="1"/>
      <dgm:spPr/>
      <dgm:t>
        <a:bodyPr/>
        <a:lstStyle/>
        <a:p>
          <a:endParaRPr lang="th-TH" sz="2400">
            <a:latin typeface="TH SarabunPSK" panose="020B0500040200020003" pitchFamily="34" charset="-34"/>
            <a:cs typeface="+mj-cs"/>
          </a:endParaRPr>
        </a:p>
      </dgm:t>
    </dgm:pt>
    <dgm:pt modelId="{CC853B39-1DAC-4F04-9608-A76BDFE67D63}">
      <dgm:prSet phldrT="[ข้อความ]" custT="1"/>
      <dgm:spPr/>
      <dgm:t>
        <a:bodyPr/>
        <a:lstStyle/>
        <a:p>
          <a:r>
            <a:rPr lang="th-TH" sz="2400" dirty="0" smtClean="0">
              <a:latin typeface="TH SarabunPSK" panose="020B0500040200020003" pitchFamily="34" charset="-34"/>
              <a:cs typeface="+mj-cs"/>
            </a:rPr>
            <a:t>เชิญชวนเฉพาะที่ปรึกษาที่มีคุณสมบัติตรงคามที่กำหนดซึ่งต้องไม่น้อยกว่า 3 รายให้ยื่นข้อเสนอ </a:t>
          </a:r>
          <a:r>
            <a:rPr lang="th-TH" sz="2400" u="sng" dirty="0" smtClean="0">
              <a:latin typeface="TH SarabunPSK" panose="020B0500040200020003" pitchFamily="34" charset="-34"/>
              <a:cs typeface="+mj-cs"/>
            </a:rPr>
            <a:t>เว้นแต่</a:t>
          </a:r>
          <a:r>
            <a:rPr lang="th-TH" sz="2400" dirty="0" smtClean="0">
              <a:latin typeface="TH SarabunPSK" panose="020B0500040200020003" pitchFamily="34" charset="-34"/>
              <a:cs typeface="+mj-cs"/>
            </a:rPr>
            <a:t>มีที่ปรึกษาที่มีคุณสมบัติตรงตามที่กำหนดน้อยกว่า 3ราย</a:t>
          </a:r>
          <a:endParaRPr lang="th-TH" sz="2400" dirty="0">
            <a:latin typeface="TH SarabunPSK" panose="020B0500040200020003" pitchFamily="34" charset="-34"/>
            <a:cs typeface="+mj-cs"/>
          </a:endParaRPr>
        </a:p>
      </dgm:t>
    </dgm:pt>
    <dgm:pt modelId="{94C08690-7DA3-4A31-8DB8-A6A96D266195}" type="parTrans" cxnId="{8EEA21EE-ABB9-4664-833B-B688F826833B}">
      <dgm:prSet/>
      <dgm:spPr/>
      <dgm:t>
        <a:bodyPr/>
        <a:lstStyle/>
        <a:p>
          <a:endParaRPr lang="th-TH" sz="2400">
            <a:latin typeface="TH SarabunPSK" panose="020B0500040200020003" pitchFamily="34" charset="-34"/>
            <a:cs typeface="+mj-cs"/>
          </a:endParaRPr>
        </a:p>
      </dgm:t>
    </dgm:pt>
    <dgm:pt modelId="{65BA1137-CB36-4994-8C57-653037A7A6F4}" type="sibTrans" cxnId="{8EEA21EE-ABB9-4664-833B-B688F826833B}">
      <dgm:prSet/>
      <dgm:spPr/>
      <dgm:t>
        <a:bodyPr/>
        <a:lstStyle/>
        <a:p>
          <a:endParaRPr lang="th-TH" sz="2400">
            <a:latin typeface="TH SarabunPSK" panose="020B0500040200020003" pitchFamily="34" charset="-34"/>
            <a:cs typeface="+mj-cs"/>
          </a:endParaRPr>
        </a:p>
      </dgm:t>
    </dgm:pt>
    <dgm:pt modelId="{6BE792C0-FC08-49A7-B086-196AA508B570}">
      <dgm:prSet phldrT="[ข้อความ]" custT="1"/>
      <dgm:spPr/>
      <dgm:t>
        <a:bodyPr/>
        <a:lstStyle/>
        <a:p>
          <a:r>
            <a:rPr lang="th-TH" sz="2400" dirty="0" smtClean="0">
              <a:latin typeface="TH SarabunPSK" panose="020B0500040200020003" pitchFamily="34" charset="-34"/>
              <a:cs typeface="+mj-cs"/>
            </a:rPr>
            <a:t>วิธีเฉพาะเจาะจง</a:t>
          </a:r>
          <a:endParaRPr lang="th-TH" sz="2400" dirty="0">
            <a:latin typeface="TH SarabunPSK" panose="020B0500040200020003" pitchFamily="34" charset="-34"/>
            <a:cs typeface="+mj-cs"/>
          </a:endParaRPr>
        </a:p>
      </dgm:t>
    </dgm:pt>
    <dgm:pt modelId="{3CCAB362-7632-444D-9513-CD3EA18C8152}" type="parTrans" cxnId="{5925E8BF-70EA-43E8-8E5C-23A7153A5B4A}">
      <dgm:prSet/>
      <dgm:spPr/>
      <dgm:t>
        <a:bodyPr/>
        <a:lstStyle/>
        <a:p>
          <a:endParaRPr lang="th-TH" sz="2400">
            <a:latin typeface="TH SarabunPSK" panose="020B0500040200020003" pitchFamily="34" charset="-34"/>
            <a:cs typeface="+mj-cs"/>
          </a:endParaRPr>
        </a:p>
      </dgm:t>
    </dgm:pt>
    <dgm:pt modelId="{8D510E99-1A06-42DC-B7B7-FA4A0ABE0CE5}" type="sibTrans" cxnId="{5925E8BF-70EA-43E8-8E5C-23A7153A5B4A}">
      <dgm:prSet custT="1"/>
      <dgm:spPr/>
      <dgm:t>
        <a:bodyPr/>
        <a:lstStyle/>
        <a:p>
          <a:endParaRPr lang="th-TH" sz="2400">
            <a:latin typeface="TH SarabunPSK" panose="020B0500040200020003" pitchFamily="34" charset="-34"/>
            <a:cs typeface="+mj-cs"/>
          </a:endParaRPr>
        </a:p>
      </dgm:t>
    </dgm:pt>
    <dgm:pt modelId="{C7D30D69-71C2-4185-8855-E81A3AAE8D96}">
      <dgm:prSet phldrT="[ข้อความ]" custT="1"/>
      <dgm:spPr/>
      <dgm:t>
        <a:bodyPr/>
        <a:lstStyle/>
        <a:p>
          <a:r>
            <a:rPr lang="th-TH" sz="2400" dirty="0" smtClean="0">
              <a:latin typeface="TH SarabunPSK" panose="020B0500040200020003" pitchFamily="34" charset="-34"/>
              <a:cs typeface="+mj-cs"/>
            </a:rPr>
            <a:t>เชิญชวนเฉพาะที่ปรึกษาที่มีคุณสมบัติตรงตามที่กำหนดรายใดรายหนึ่งให้เข้ายื่นข้อเสนอหรือให้เข้ามาเจรจาต่อรองราคาโดยตรง</a:t>
          </a:r>
          <a:endParaRPr lang="th-TH" sz="2400" dirty="0">
            <a:latin typeface="TH SarabunPSK" panose="020B0500040200020003" pitchFamily="34" charset="-34"/>
            <a:cs typeface="+mj-cs"/>
          </a:endParaRPr>
        </a:p>
      </dgm:t>
    </dgm:pt>
    <dgm:pt modelId="{0EA0E71E-D8E1-4507-AC60-D98835B2E6E3}" type="parTrans" cxnId="{ABE6D139-5E93-4E21-8556-BC6227A48E7E}">
      <dgm:prSet/>
      <dgm:spPr/>
      <dgm:t>
        <a:bodyPr/>
        <a:lstStyle/>
        <a:p>
          <a:endParaRPr lang="th-TH" sz="2400">
            <a:latin typeface="TH SarabunPSK" panose="020B0500040200020003" pitchFamily="34" charset="-34"/>
            <a:cs typeface="+mj-cs"/>
          </a:endParaRPr>
        </a:p>
      </dgm:t>
    </dgm:pt>
    <dgm:pt modelId="{F6D22CF7-5795-4902-A528-EA6FC9D6C3EC}" type="sibTrans" cxnId="{ABE6D139-5E93-4E21-8556-BC6227A48E7E}">
      <dgm:prSet/>
      <dgm:spPr/>
      <dgm:t>
        <a:bodyPr/>
        <a:lstStyle/>
        <a:p>
          <a:endParaRPr lang="th-TH" sz="2400">
            <a:latin typeface="TH SarabunPSK" panose="020B0500040200020003" pitchFamily="34" charset="-34"/>
            <a:cs typeface="+mj-cs"/>
          </a:endParaRPr>
        </a:p>
      </dgm:t>
    </dgm:pt>
    <dgm:pt modelId="{E2FD7F4F-9CF3-4ACD-8B5C-763764A2C152}" type="pres">
      <dgm:prSet presAssocID="{08AB52F4-2C83-4E37-884C-09AE5BB201D1}" presName="Name0" presStyleCnt="0">
        <dgm:presLayoutVars>
          <dgm:chMax/>
          <dgm:chPref/>
          <dgm:dir/>
          <dgm:animLvl val="lvl"/>
        </dgm:presLayoutVars>
      </dgm:prSet>
      <dgm:spPr/>
      <dgm:t>
        <a:bodyPr/>
        <a:lstStyle/>
        <a:p>
          <a:endParaRPr lang="th-TH"/>
        </a:p>
      </dgm:t>
    </dgm:pt>
    <dgm:pt modelId="{C5336743-E173-4F5E-B04F-7FD2236A032E}" type="pres">
      <dgm:prSet presAssocID="{212F9A47-C811-49FF-B9B3-67A47BAE884C}" presName="composite" presStyleCnt="0"/>
      <dgm:spPr/>
    </dgm:pt>
    <dgm:pt modelId="{4ABBC112-85A7-4320-B614-E5B47341646F}" type="pres">
      <dgm:prSet presAssocID="{212F9A47-C811-49FF-B9B3-67A47BAE884C}" presName="Parent1" presStyleLbl="node1" presStyleIdx="0" presStyleCnt="6">
        <dgm:presLayoutVars>
          <dgm:chMax val="1"/>
          <dgm:chPref val="1"/>
          <dgm:bulletEnabled val="1"/>
        </dgm:presLayoutVars>
      </dgm:prSet>
      <dgm:spPr/>
      <dgm:t>
        <a:bodyPr/>
        <a:lstStyle/>
        <a:p>
          <a:endParaRPr lang="th-TH"/>
        </a:p>
      </dgm:t>
    </dgm:pt>
    <dgm:pt modelId="{8147FAE3-BA94-4F09-96C2-02E24C14B853}" type="pres">
      <dgm:prSet presAssocID="{212F9A47-C811-49FF-B9B3-67A47BAE884C}" presName="Childtext1" presStyleLbl="revTx" presStyleIdx="0" presStyleCnt="3" custScaleX="149054" custLinFactNeighborX="84172" custLinFactNeighborY="-23498">
        <dgm:presLayoutVars>
          <dgm:chMax val="0"/>
          <dgm:chPref val="0"/>
          <dgm:bulletEnabled val="1"/>
        </dgm:presLayoutVars>
      </dgm:prSet>
      <dgm:spPr/>
      <dgm:t>
        <a:bodyPr/>
        <a:lstStyle/>
        <a:p>
          <a:endParaRPr lang="th-TH"/>
        </a:p>
      </dgm:t>
    </dgm:pt>
    <dgm:pt modelId="{3B950107-1843-46FC-BFFF-B5CCE48BEA23}" type="pres">
      <dgm:prSet presAssocID="{212F9A47-C811-49FF-B9B3-67A47BAE884C}" presName="BalanceSpacing" presStyleCnt="0"/>
      <dgm:spPr/>
    </dgm:pt>
    <dgm:pt modelId="{D072BEE1-FBAA-4874-9BBF-0EB7F849A025}" type="pres">
      <dgm:prSet presAssocID="{212F9A47-C811-49FF-B9B3-67A47BAE884C}" presName="BalanceSpacing1" presStyleCnt="0"/>
      <dgm:spPr/>
    </dgm:pt>
    <dgm:pt modelId="{57B4C7D1-B285-4946-AF1D-7E22415DD57B}" type="pres">
      <dgm:prSet presAssocID="{81C77D7D-ACCF-432C-8205-175808172582}" presName="Accent1Text" presStyleLbl="node1" presStyleIdx="1" presStyleCnt="6" custScaleX="55970" custScaleY="37438" custLinFactNeighborX="26963" custLinFactNeighborY="-19548"/>
      <dgm:spPr/>
      <dgm:t>
        <a:bodyPr/>
        <a:lstStyle/>
        <a:p>
          <a:endParaRPr lang="th-TH"/>
        </a:p>
      </dgm:t>
    </dgm:pt>
    <dgm:pt modelId="{112B3D6D-C14F-4665-B160-397B6CE640B9}" type="pres">
      <dgm:prSet presAssocID="{81C77D7D-ACCF-432C-8205-175808172582}" presName="spaceBetweenRectangles" presStyleCnt="0"/>
      <dgm:spPr/>
    </dgm:pt>
    <dgm:pt modelId="{F792B996-F15D-4C62-AFF7-D4F7EE92E2F3}" type="pres">
      <dgm:prSet presAssocID="{DAA6C6B6-0347-437B-825C-610D5A320F5D}" presName="composite" presStyleCnt="0"/>
      <dgm:spPr/>
    </dgm:pt>
    <dgm:pt modelId="{CEB253AC-2C2B-4A0C-972A-AEA4DC7D76FE}" type="pres">
      <dgm:prSet presAssocID="{DAA6C6B6-0347-437B-825C-610D5A320F5D}" presName="Parent1" presStyleLbl="node1" presStyleIdx="2" presStyleCnt="6">
        <dgm:presLayoutVars>
          <dgm:chMax val="1"/>
          <dgm:chPref val="1"/>
          <dgm:bulletEnabled val="1"/>
        </dgm:presLayoutVars>
      </dgm:prSet>
      <dgm:spPr/>
      <dgm:t>
        <a:bodyPr/>
        <a:lstStyle/>
        <a:p>
          <a:endParaRPr lang="th-TH"/>
        </a:p>
      </dgm:t>
    </dgm:pt>
    <dgm:pt modelId="{ABF41D7B-8687-4D9A-9837-8F2EC6070007}" type="pres">
      <dgm:prSet presAssocID="{DAA6C6B6-0347-437B-825C-610D5A320F5D}" presName="Childtext1" presStyleLbl="revTx" presStyleIdx="1" presStyleCnt="3" custScaleX="139923" custLinFactNeighborX="-70755" custLinFactNeighborY="3228">
        <dgm:presLayoutVars>
          <dgm:chMax val="0"/>
          <dgm:chPref val="0"/>
          <dgm:bulletEnabled val="1"/>
        </dgm:presLayoutVars>
      </dgm:prSet>
      <dgm:spPr/>
      <dgm:t>
        <a:bodyPr/>
        <a:lstStyle/>
        <a:p>
          <a:endParaRPr lang="th-TH"/>
        </a:p>
      </dgm:t>
    </dgm:pt>
    <dgm:pt modelId="{77D0352A-FB26-4974-83ED-AE0347970BB2}" type="pres">
      <dgm:prSet presAssocID="{DAA6C6B6-0347-437B-825C-610D5A320F5D}" presName="BalanceSpacing" presStyleCnt="0"/>
      <dgm:spPr/>
    </dgm:pt>
    <dgm:pt modelId="{E9B0C891-2D39-47C8-8EC9-B637648F4283}" type="pres">
      <dgm:prSet presAssocID="{DAA6C6B6-0347-437B-825C-610D5A320F5D}" presName="BalanceSpacing1" presStyleCnt="0"/>
      <dgm:spPr/>
    </dgm:pt>
    <dgm:pt modelId="{98B7E609-6225-4E2C-899C-FC7DFAF545ED}" type="pres">
      <dgm:prSet presAssocID="{088605A4-D75B-4C96-A2A6-5591005D9B9D}" presName="Accent1Text" presStyleLbl="node1" presStyleIdx="3" presStyleCnt="6" custScaleX="58514" custScaleY="42997" custLinFactNeighborX="-26867" custLinFactNeighborY="-15638"/>
      <dgm:spPr/>
      <dgm:t>
        <a:bodyPr/>
        <a:lstStyle/>
        <a:p>
          <a:endParaRPr lang="th-TH"/>
        </a:p>
      </dgm:t>
    </dgm:pt>
    <dgm:pt modelId="{95EE6DAA-581D-4AFC-BF78-3B964D87FCDF}" type="pres">
      <dgm:prSet presAssocID="{088605A4-D75B-4C96-A2A6-5591005D9B9D}" presName="spaceBetweenRectangles" presStyleCnt="0"/>
      <dgm:spPr/>
    </dgm:pt>
    <dgm:pt modelId="{ABFA8A7E-8C46-4CD1-BC86-F3B9D6B242A5}" type="pres">
      <dgm:prSet presAssocID="{6BE792C0-FC08-49A7-B086-196AA508B570}" presName="composite" presStyleCnt="0"/>
      <dgm:spPr/>
    </dgm:pt>
    <dgm:pt modelId="{1C9F2F22-69D7-4921-8B63-182B8E981581}" type="pres">
      <dgm:prSet presAssocID="{6BE792C0-FC08-49A7-B086-196AA508B570}" presName="Parent1" presStyleLbl="node1" presStyleIdx="4" presStyleCnt="6">
        <dgm:presLayoutVars>
          <dgm:chMax val="1"/>
          <dgm:chPref val="1"/>
          <dgm:bulletEnabled val="1"/>
        </dgm:presLayoutVars>
      </dgm:prSet>
      <dgm:spPr/>
      <dgm:t>
        <a:bodyPr/>
        <a:lstStyle/>
        <a:p>
          <a:endParaRPr lang="th-TH"/>
        </a:p>
      </dgm:t>
    </dgm:pt>
    <dgm:pt modelId="{7FF6DEBD-70AE-4F55-B058-E4BAFF075D21}" type="pres">
      <dgm:prSet presAssocID="{6BE792C0-FC08-49A7-B086-196AA508B570}" presName="Childtext1" presStyleLbl="revTx" presStyleIdx="2" presStyleCnt="3">
        <dgm:presLayoutVars>
          <dgm:chMax val="0"/>
          <dgm:chPref val="0"/>
          <dgm:bulletEnabled val="1"/>
        </dgm:presLayoutVars>
      </dgm:prSet>
      <dgm:spPr/>
      <dgm:t>
        <a:bodyPr/>
        <a:lstStyle/>
        <a:p>
          <a:endParaRPr lang="th-TH"/>
        </a:p>
      </dgm:t>
    </dgm:pt>
    <dgm:pt modelId="{0D41375A-EE47-4D11-B28D-20294B98870D}" type="pres">
      <dgm:prSet presAssocID="{6BE792C0-FC08-49A7-B086-196AA508B570}" presName="BalanceSpacing" presStyleCnt="0"/>
      <dgm:spPr/>
    </dgm:pt>
    <dgm:pt modelId="{CD898192-EECF-442D-969A-436DEA0A5B18}" type="pres">
      <dgm:prSet presAssocID="{6BE792C0-FC08-49A7-B086-196AA508B570}" presName="BalanceSpacing1" presStyleCnt="0"/>
      <dgm:spPr/>
    </dgm:pt>
    <dgm:pt modelId="{7D5105D8-A698-458E-8253-27F90624BAC9}" type="pres">
      <dgm:prSet presAssocID="{8D510E99-1A06-42DC-B7B7-FA4A0ABE0CE5}" presName="Accent1Text" presStyleLbl="node1" presStyleIdx="5" presStyleCnt="6" custScaleX="60469" custScaleY="40736" custLinFactNeighborX="22469" custLinFactNeighborY="19548"/>
      <dgm:spPr/>
      <dgm:t>
        <a:bodyPr/>
        <a:lstStyle/>
        <a:p>
          <a:endParaRPr lang="th-TH"/>
        </a:p>
      </dgm:t>
    </dgm:pt>
  </dgm:ptLst>
  <dgm:cxnLst>
    <dgm:cxn modelId="{55F8618D-FC81-4848-8417-D936B041E324}" srcId="{08AB52F4-2C83-4E37-884C-09AE5BB201D1}" destId="{212F9A47-C811-49FF-B9B3-67A47BAE884C}" srcOrd="0" destOrd="0" parTransId="{77CE81EE-2C91-4588-BEE9-6297BF6DE492}" sibTransId="{81C77D7D-ACCF-432C-8205-175808172582}"/>
    <dgm:cxn modelId="{ABE6D139-5E93-4E21-8556-BC6227A48E7E}" srcId="{6BE792C0-FC08-49A7-B086-196AA508B570}" destId="{C7D30D69-71C2-4185-8855-E81A3AAE8D96}" srcOrd="0" destOrd="0" parTransId="{0EA0E71E-D8E1-4507-AC60-D98835B2E6E3}" sibTransId="{F6D22CF7-5795-4902-A528-EA6FC9D6C3EC}"/>
    <dgm:cxn modelId="{8CB93597-993E-4FC5-88A0-83B1000334E5}" type="presOf" srcId="{08AB52F4-2C83-4E37-884C-09AE5BB201D1}" destId="{E2FD7F4F-9CF3-4ACD-8B5C-763764A2C152}" srcOrd="0" destOrd="0" presId="urn:microsoft.com/office/officeart/2008/layout/AlternatingHexagons"/>
    <dgm:cxn modelId="{483FB534-7B6F-49D5-88DA-DE61FD5A566D}" srcId="{08AB52F4-2C83-4E37-884C-09AE5BB201D1}" destId="{DAA6C6B6-0347-437B-825C-610D5A320F5D}" srcOrd="1" destOrd="0" parTransId="{30814D8E-4A12-47D5-BBE7-2F4C74CD2AAA}" sibTransId="{088605A4-D75B-4C96-A2A6-5591005D9B9D}"/>
    <dgm:cxn modelId="{8EEA21EE-ABB9-4664-833B-B688F826833B}" srcId="{DAA6C6B6-0347-437B-825C-610D5A320F5D}" destId="{CC853B39-1DAC-4F04-9608-A76BDFE67D63}" srcOrd="0" destOrd="0" parTransId="{94C08690-7DA3-4A31-8DB8-A6A96D266195}" sibTransId="{65BA1137-CB36-4994-8C57-653037A7A6F4}"/>
    <dgm:cxn modelId="{A6E08C7D-4BBE-4B9D-A12D-6393E40DF05B}" type="presOf" srcId="{DAA6C6B6-0347-437B-825C-610D5A320F5D}" destId="{CEB253AC-2C2B-4A0C-972A-AEA4DC7D76FE}" srcOrd="0" destOrd="0" presId="urn:microsoft.com/office/officeart/2008/layout/AlternatingHexagons"/>
    <dgm:cxn modelId="{66F9DD69-0D34-46A8-987C-2EBDDA70AC33}" type="presOf" srcId="{8D510E99-1A06-42DC-B7B7-FA4A0ABE0CE5}" destId="{7D5105D8-A698-458E-8253-27F90624BAC9}" srcOrd="0" destOrd="0" presId="urn:microsoft.com/office/officeart/2008/layout/AlternatingHexagons"/>
    <dgm:cxn modelId="{36AFF26A-2861-4C81-B0FD-6EF2CAFE79A4}" srcId="{212F9A47-C811-49FF-B9B3-67A47BAE884C}" destId="{C09340D4-A9F7-4BAC-9FB5-61A7C8919765}" srcOrd="0" destOrd="0" parTransId="{FFDE4936-3D0A-48E6-8503-B7669EF301F8}" sibTransId="{9A778CD2-6817-48E4-B80F-4BA2EB488D55}"/>
    <dgm:cxn modelId="{9343DDD3-5543-466C-9CF1-71E4F09553B5}" type="presOf" srcId="{212F9A47-C811-49FF-B9B3-67A47BAE884C}" destId="{4ABBC112-85A7-4320-B614-E5B47341646F}" srcOrd="0" destOrd="0" presId="urn:microsoft.com/office/officeart/2008/layout/AlternatingHexagons"/>
    <dgm:cxn modelId="{5925E8BF-70EA-43E8-8E5C-23A7153A5B4A}" srcId="{08AB52F4-2C83-4E37-884C-09AE5BB201D1}" destId="{6BE792C0-FC08-49A7-B086-196AA508B570}" srcOrd="2" destOrd="0" parTransId="{3CCAB362-7632-444D-9513-CD3EA18C8152}" sibTransId="{8D510E99-1A06-42DC-B7B7-FA4A0ABE0CE5}"/>
    <dgm:cxn modelId="{FDB11FA0-4F8B-43EF-9887-675D2BB0C4B0}" type="presOf" srcId="{81C77D7D-ACCF-432C-8205-175808172582}" destId="{57B4C7D1-B285-4946-AF1D-7E22415DD57B}" srcOrd="0" destOrd="0" presId="urn:microsoft.com/office/officeart/2008/layout/AlternatingHexagons"/>
    <dgm:cxn modelId="{AB59896F-2FE9-4485-A6BE-5252F0211BDF}" type="presOf" srcId="{088605A4-D75B-4C96-A2A6-5591005D9B9D}" destId="{98B7E609-6225-4E2C-899C-FC7DFAF545ED}" srcOrd="0" destOrd="0" presId="urn:microsoft.com/office/officeart/2008/layout/AlternatingHexagons"/>
    <dgm:cxn modelId="{DF2FC3DA-B32F-4DDB-8DED-2FB6BD6CEF00}" type="presOf" srcId="{C09340D4-A9F7-4BAC-9FB5-61A7C8919765}" destId="{8147FAE3-BA94-4F09-96C2-02E24C14B853}" srcOrd="0" destOrd="0" presId="urn:microsoft.com/office/officeart/2008/layout/AlternatingHexagons"/>
    <dgm:cxn modelId="{BFAB1698-1A1B-40F7-A3A8-F6EB1649BEBA}" type="presOf" srcId="{C7D30D69-71C2-4185-8855-E81A3AAE8D96}" destId="{7FF6DEBD-70AE-4F55-B058-E4BAFF075D21}" srcOrd="0" destOrd="0" presId="urn:microsoft.com/office/officeart/2008/layout/AlternatingHexagons"/>
    <dgm:cxn modelId="{494F4DA0-E5EC-4109-834D-92687F7BB1FE}" type="presOf" srcId="{6BE792C0-FC08-49A7-B086-196AA508B570}" destId="{1C9F2F22-69D7-4921-8B63-182B8E981581}" srcOrd="0" destOrd="0" presId="urn:microsoft.com/office/officeart/2008/layout/AlternatingHexagons"/>
    <dgm:cxn modelId="{71A0EF08-692C-4BFF-B254-C905503AE126}" type="presOf" srcId="{CC853B39-1DAC-4F04-9608-A76BDFE67D63}" destId="{ABF41D7B-8687-4D9A-9837-8F2EC6070007}" srcOrd="0" destOrd="0" presId="urn:microsoft.com/office/officeart/2008/layout/AlternatingHexagons"/>
    <dgm:cxn modelId="{2AA0C612-6072-42B9-A0EC-ED851E9C5E71}" type="presParOf" srcId="{E2FD7F4F-9CF3-4ACD-8B5C-763764A2C152}" destId="{C5336743-E173-4F5E-B04F-7FD2236A032E}" srcOrd="0" destOrd="0" presId="urn:microsoft.com/office/officeart/2008/layout/AlternatingHexagons"/>
    <dgm:cxn modelId="{959FD8F9-D808-4AAB-9C97-018D462CACE4}" type="presParOf" srcId="{C5336743-E173-4F5E-B04F-7FD2236A032E}" destId="{4ABBC112-85A7-4320-B614-E5B47341646F}" srcOrd="0" destOrd="0" presId="urn:microsoft.com/office/officeart/2008/layout/AlternatingHexagons"/>
    <dgm:cxn modelId="{61D8287B-B95B-483B-B043-0E375DB8DB11}" type="presParOf" srcId="{C5336743-E173-4F5E-B04F-7FD2236A032E}" destId="{8147FAE3-BA94-4F09-96C2-02E24C14B853}" srcOrd="1" destOrd="0" presId="urn:microsoft.com/office/officeart/2008/layout/AlternatingHexagons"/>
    <dgm:cxn modelId="{775C6287-2BAB-4F4C-AEA3-EBCC888F461B}" type="presParOf" srcId="{C5336743-E173-4F5E-B04F-7FD2236A032E}" destId="{3B950107-1843-46FC-BFFF-B5CCE48BEA23}" srcOrd="2" destOrd="0" presId="urn:microsoft.com/office/officeart/2008/layout/AlternatingHexagons"/>
    <dgm:cxn modelId="{0DEEA435-C2A7-4360-BD31-0E0E7FFA4D2C}" type="presParOf" srcId="{C5336743-E173-4F5E-B04F-7FD2236A032E}" destId="{D072BEE1-FBAA-4874-9BBF-0EB7F849A025}" srcOrd="3" destOrd="0" presId="urn:microsoft.com/office/officeart/2008/layout/AlternatingHexagons"/>
    <dgm:cxn modelId="{5EBB6D65-2018-4046-AC98-FB2F485C36DF}" type="presParOf" srcId="{C5336743-E173-4F5E-B04F-7FD2236A032E}" destId="{57B4C7D1-B285-4946-AF1D-7E22415DD57B}" srcOrd="4" destOrd="0" presId="urn:microsoft.com/office/officeart/2008/layout/AlternatingHexagons"/>
    <dgm:cxn modelId="{32AC1F57-A021-4D50-B0C3-40CE48E50BFA}" type="presParOf" srcId="{E2FD7F4F-9CF3-4ACD-8B5C-763764A2C152}" destId="{112B3D6D-C14F-4665-B160-397B6CE640B9}" srcOrd="1" destOrd="0" presId="urn:microsoft.com/office/officeart/2008/layout/AlternatingHexagons"/>
    <dgm:cxn modelId="{FA9A975D-9FCB-47F8-B9D2-94C5945A3A7F}" type="presParOf" srcId="{E2FD7F4F-9CF3-4ACD-8B5C-763764A2C152}" destId="{F792B996-F15D-4C62-AFF7-D4F7EE92E2F3}" srcOrd="2" destOrd="0" presId="urn:microsoft.com/office/officeart/2008/layout/AlternatingHexagons"/>
    <dgm:cxn modelId="{4FA6B7ED-ADB0-4B00-BCED-3E7CC820C1EA}" type="presParOf" srcId="{F792B996-F15D-4C62-AFF7-D4F7EE92E2F3}" destId="{CEB253AC-2C2B-4A0C-972A-AEA4DC7D76FE}" srcOrd="0" destOrd="0" presId="urn:microsoft.com/office/officeart/2008/layout/AlternatingHexagons"/>
    <dgm:cxn modelId="{FEA9CD97-DCF0-4B28-B995-8F11B9BC9B5C}" type="presParOf" srcId="{F792B996-F15D-4C62-AFF7-D4F7EE92E2F3}" destId="{ABF41D7B-8687-4D9A-9837-8F2EC6070007}" srcOrd="1" destOrd="0" presId="urn:microsoft.com/office/officeart/2008/layout/AlternatingHexagons"/>
    <dgm:cxn modelId="{772B1910-6F4C-404C-B0F4-C3746AE7D047}" type="presParOf" srcId="{F792B996-F15D-4C62-AFF7-D4F7EE92E2F3}" destId="{77D0352A-FB26-4974-83ED-AE0347970BB2}" srcOrd="2" destOrd="0" presId="urn:microsoft.com/office/officeart/2008/layout/AlternatingHexagons"/>
    <dgm:cxn modelId="{3E6947CC-1B90-4D8A-A6E7-9C92FBCB5968}" type="presParOf" srcId="{F792B996-F15D-4C62-AFF7-D4F7EE92E2F3}" destId="{E9B0C891-2D39-47C8-8EC9-B637648F4283}" srcOrd="3" destOrd="0" presId="urn:microsoft.com/office/officeart/2008/layout/AlternatingHexagons"/>
    <dgm:cxn modelId="{0037A515-AEA2-4D68-98EE-D521E453A153}" type="presParOf" srcId="{F792B996-F15D-4C62-AFF7-D4F7EE92E2F3}" destId="{98B7E609-6225-4E2C-899C-FC7DFAF545ED}" srcOrd="4" destOrd="0" presId="urn:microsoft.com/office/officeart/2008/layout/AlternatingHexagons"/>
    <dgm:cxn modelId="{9AA70FF2-9998-4552-A37C-EEB21249C91D}" type="presParOf" srcId="{E2FD7F4F-9CF3-4ACD-8B5C-763764A2C152}" destId="{95EE6DAA-581D-4AFC-BF78-3B964D87FCDF}" srcOrd="3" destOrd="0" presId="urn:microsoft.com/office/officeart/2008/layout/AlternatingHexagons"/>
    <dgm:cxn modelId="{CCC3D166-1EDB-4112-85FC-7B23E7859CCC}" type="presParOf" srcId="{E2FD7F4F-9CF3-4ACD-8B5C-763764A2C152}" destId="{ABFA8A7E-8C46-4CD1-BC86-F3B9D6B242A5}" srcOrd="4" destOrd="0" presId="urn:microsoft.com/office/officeart/2008/layout/AlternatingHexagons"/>
    <dgm:cxn modelId="{65C2A17E-862C-45C7-B4AA-DFC719A91DB1}" type="presParOf" srcId="{ABFA8A7E-8C46-4CD1-BC86-F3B9D6B242A5}" destId="{1C9F2F22-69D7-4921-8B63-182B8E981581}" srcOrd="0" destOrd="0" presId="urn:microsoft.com/office/officeart/2008/layout/AlternatingHexagons"/>
    <dgm:cxn modelId="{1DFF9715-89BD-44E2-8A30-5B3A1D93E84E}" type="presParOf" srcId="{ABFA8A7E-8C46-4CD1-BC86-F3B9D6B242A5}" destId="{7FF6DEBD-70AE-4F55-B058-E4BAFF075D21}" srcOrd="1" destOrd="0" presId="urn:microsoft.com/office/officeart/2008/layout/AlternatingHexagons"/>
    <dgm:cxn modelId="{261DD99A-8BFE-496A-9ADF-7640C0F21508}" type="presParOf" srcId="{ABFA8A7E-8C46-4CD1-BC86-F3B9D6B242A5}" destId="{0D41375A-EE47-4D11-B28D-20294B98870D}" srcOrd="2" destOrd="0" presId="urn:microsoft.com/office/officeart/2008/layout/AlternatingHexagons"/>
    <dgm:cxn modelId="{BEEDC96F-8452-4AEF-A2A7-13056F6C676B}" type="presParOf" srcId="{ABFA8A7E-8C46-4CD1-BC86-F3B9D6B242A5}" destId="{CD898192-EECF-442D-969A-436DEA0A5B18}" srcOrd="3" destOrd="0" presId="urn:microsoft.com/office/officeart/2008/layout/AlternatingHexagons"/>
    <dgm:cxn modelId="{AA4F5914-73C8-4543-A35C-701A8442A46C}" type="presParOf" srcId="{ABFA8A7E-8C46-4CD1-BC86-F3B9D6B242A5}" destId="{7D5105D8-A698-458E-8253-27F90624BAC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A8EDF043-E442-45AD-BE09-FA2B0179C22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th-TH"/>
        </a:p>
      </dgm:t>
    </dgm:pt>
    <dgm:pt modelId="{8FFC93E5-9069-45E5-AA2E-56AE17D1024A}">
      <dgm:prSet phldrT="[ข้อความ]" custT="1"/>
      <dgm:spPr/>
      <dgm:t>
        <a:bodyPr/>
        <a:lstStyle/>
        <a:p>
          <a:r>
            <a:rPr lang="th-TH" sz="2400" dirty="0" smtClean="0">
              <a:cs typeface="+mj-cs"/>
            </a:rPr>
            <a:t>1.</a:t>
          </a:r>
          <a:endParaRPr lang="th-TH" sz="2400" dirty="0">
            <a:cs typeface="+mj-cs"/>
          </a:endParaRPr>
        </a:p>
      </dgm:t>
    </dgm:pt>
    <dgm:pt modelId="{71813B30-7768-4233-8D86-E513DC65D98C}" type="parTrans" cxnId="{D1186F18-4D7B-4BA6-9713-BD6165D62E70}">
      <dgm:prSet/>
      <dgm:spPr/>
      <dgm:t>
        <a:bodyPr/>
        <a:lstStyle/>
        <a:p>
          <a:endParaRPr lang="th-TH" sz="2400">
            <a:cs typeface="+mj-cs"/>
          </a:endParaRPr>
        </a:p>
      </dgm:t>
    </dgm:pt>
    <dgm:pt modelId="{144150D3-7230-4ECF-B13D-7CE651A2B7A6}" type="sibTrans" cxnId="{D1186F18-4D7B-4BA6-9713-BD6165D62E70}">
      <dgm:prSet/>
      <dgm:spPr/>
      <dgm:t>
        <a:bodyPr/>
        <a:lstStyle/>
        <a:p>
          <a:endParaRPr lang="th-TH" sz="2400">
            <a:cs typeface="+mj-cs"/>
          </a:endParaRPr>
        </a:p>
      </dgm:t>
    </dgm:pt>
    <dgm:pt modelId="{8A3EA3B4-5281-49C1-8D36-EA84EE4D9CEF}">
      <dgm:prSet phldrT="[ข้อความ]" custT="1"/>
      <dgm:spPr/>
      <dgm:t>
        <a:bodyPr/>
        <a:lstStyle/>
        <a:p>
          <a:r>
            <a:rPr lang="th-TH" sz="2400" dirty="0" smtClean="0">
              <a:latin typeface="TH SarabunPSK" panose="020B0500040200020003" pitchFamily="34" charset="-34"/>
              <a:cs typeface="+mj-cs"/>
            </a:rPr>
            <a:t>ผลงานและประสบการณ์ของที่ปรึกษา</a:t>
          </a:r>
          <a:endParaRPr lang="th-TH" sz="2400" dirty="0">
            <a:latin typeface="TH SarabunPSK" panose="020B0500040200020003" pitchFamily="34" charset="-34"/>
            <a:cs typeface="+mj-cs"/>
          </a:endParaRPr>
        </a:p>
      </dgm:t>
    </dgm:pt>
    <dgm:pt modelId="{BAFBE3B8-3D4E-4516-BEC1-4F68303F06CF}" type="parTrans" cxnId="{5004A993-D16F-4D8E-BF59-E10E4BCE3462}">
      <dgm:prSet/>
      <dgm:spPr/>
      <dgm:t>
        <a:bodyPr/>
        <a:lstStyle/>
        <a:p>
          <a:endParaRPr lang="th-TH" sz="2400">
            <a:cs typeface="+mj-cs"/>
          </a:endParaRPr>
        </a:p>
      </dgm:t>
    </dgm:pt>
    <dgm:pt modelId="{7D8AB896-95D5-4667-8F5D-720A9D33D44F}" type="sibTrans" cxnId="{5004A993-D16F-4D8E-BF59-E10E4BCE3462}">
      <dgm:prSet/>
      <dgm:spPr/>
      <dgm:t>
        <a:bodyPr/>
        <a:lstStyle/>
        <a:p>
          <a:endParaRPr lang="th-TH" sz="2400">
            <a:cs typeface="+mj-cs"/>
          </a:endParaRPr>
        </a:p>
      </dgm:t>
    </dgm:pt>
    <dgm:pt modelId="{A51949FF-81BC-4E47-96DA-1A3658ECB717}">
      <dgm:prSet phldrT="[ข้อความ]" custT="1"/>
      <dgm:spPr/>
      <dgm:t>
        <a:bodyPr/>
        <a:lstStyle/>
        <a:p>
          <a:r>
            <a:rPr lang="th-TH" sz="2400" dirty="0" smtClean="0">
              <a:cs typeface="+mj-cs"/>
            </a:rPr>
            <a:t>2.</a:t>
          </a:r>
          <a:endParaRPr lang="th-TH" sz="2400" dirty="0">
            <a:cs typeface="+mj-cs"/>
          </a:endParaRPr>
        </a:p>
      </dgm:t>
    </dgm:pt>
    <dgm:pt modelId="{345D1D0F-E669-49D5-B8C1-803F00E0BFAF}" type="parTrans" cxnId="{4B9D3DB2-1ACF-4FC7-857D-6F116E0B4AE6}">
      <dgm:prSet/>
      <dgm:spPr/>
      <dgm:t>
        <a:bodyPr/>
        <a:lstStyle/>
        <a:p>
          <a:endParaRPr lang="th-TH" sz="2400">
            <a:cs typeface="+mj-cs"/>
          </a:endParaRPr>
        </a:p>
      </dgm:t>
    </dgm:pt>
    <dgm:pt modelId="{838EA4BC-B86B-4416-82EA-4CBA42FAB17E}" type="sibTrans" cxnId="{4B9D3DB2-1ACF-4FC7-857D-6F116E0B4AE6}">
      <dgm:prSet/>
      <dgm:spPr/>
      <dgm:t>
        <a:bodyPr/>
        <a:lstStyle/>
        <a:p>
          <a:endParaRPr lang="th-TH" sz="2400">
            <a:cs typeface="+mj-cs"/>
          </a:endParaRPr>
        </a:p>
      </dgm:t>
    </dgm:pt>
    <dgm:pt modelId="{0ACED3D3-3728-4391-9D1F-1BCD8A83FCF1}">
      <dgm:prSet phldrT="[ข้อความ]" custT="1"/>
      <dgm:spPr/>
      <dgm:t>
        <a:bodyPr/>
        <a:lstStyle/>
        <a:p>
          <a:r>
            <a:rPr lang="th-TH" sz="2400" dirty="0" smtClean="0">
              <a:cs typeface="+mj-cs"/>
            </a:rPr>
            <a:t>วิธีการบริหารและวิธีการปฏิบัติงาน</a:t>
          </a:r>
          <a:endParaRPr lang="th-TH" sz="2400" dirty="0">
            <a:cs typeface="+mj-cs"/>
          </a:endParaRPr>
        </a:p>
      </dgm:t>
    </dgm:pt>
    <dgm:pt modelId="{85825438-D208-428D-9D9A-BB2293F00C37}" type="parTrans" cxnId="{C10EE74C-7C83-49F1-ADBC-F1D428D9488B}">
      <dgm:prSet/>
      <dgm:spPr/>
      <dgm:t>
        <a:bodyPr/>
        <a:lstStyle/>
        <a:p>
          <a:endParaRPr lang="th-TH" sz="2400">
            <a:cs typeface="+mj-cs"/>
          </a:endParaRPr>
        </a:p>
      </dgm:t>
    </dgm:pt>
    <dgm:pt modelId="{BE783920-669D-44B6-A155-18C9685FF9E7}" type="sibTrans" cxnId="{C10EE74C-7C83-49F1-ADBC-F1D428D9488B}">
      <dgm:prSet/>
      <dgm:spPr/>
      <dgm:t>
        <a:bodyPr/>
        <a:lstStyle/>
        <a:p>
          <a:endParaRPr lang="th-TH" sz="2400">
            <a:cs typeface="+mj-cs"/>
          </a:endParaRPr>
        </a:p>
      </dgm:t>
    </dgm:pt>
    <dgm:pt modelId="{2970C171-1370-4F12-B3C6-00A2BA0FEB02}">
      <dgm:prSet phldrT="[ข้อความ]" custT="1"/>
      <dgm:spPr/>
      <dgm:t>
        <a:bodyPr/>
        <a:lstStyle/>
        <a:p>
          <a:r>
            <a:rPr lang="th-TH" sz="2400" dirty="0" smtClean="0">
              <a:cs typeface="+mj-cs"/>
            </a:rPr>
            <a:t>3.</a:t>
          </a:r>
          <a:endParaRPr lang="th-TH" sz="2400" dirty="0">
            <a:cs typeface="+mj-cs"/>
          </a:endParaRPr>
        </a:p>
      </dgm:t>
    </dgm:pt>
    <dgm:pt modelId="{B3572FCB-0035-4250-AB8F-FC8063B8B89C}" type="parTrans" cxnId="{3C2053F6-48EB-4474-9745-8ADB01CA8187}">
      <dgm:prSet/>
      <dgm:spPr/>
      <dgm:t>
        <a:bodyPr/>
        <a:lstStyle/>
        <a:p>
          <a:endParaRPr lang="th-TH" sz="2400">
            <a:cs typeface="+mj-cs"/>
          </a:endParaRPr>
        </a:p>
      </dgm:t>
    </dgm:pt>
    <dgm:pt modelId="{B406C0A0-DB6E-4DFB-B00D-2E825C57D9A0}" type="sibTrans" cxnId="{3C2053F6-48EB-4474-9745-8ADB01CA8187}">
      <dgm:prSet/>
      <dgm:spPr/>
      <dgm:t>
        <a:bodyPr/>
        <a:lstStyle/>
        <a:p>
          <a:endParaRPr lang="th-TH" sz="2400">
            <a:cs typeface="+mj-cs"/>
          </a:endParaRPr>
        </a:p>
      </dgm:t>
    </dgm:pt>
    <dgm:pt modelId="{FC37049E-889E-4CEC-8FAF-A12470263C2F}">
      <dgm:prSet phldrT="[ข้อความ]" custT="1"/>
      <dgm:spPr/>
      <dgm:t>
        <a:bodyPr/>
        <a:lstStyle/>
        <a:p>
          <a:r>
            <a:rPr lang="th-TH" sz="2400" dirty="0" smtClean="0">
              <a:cs typeface="+mj-cs"/>
            </a:rPr>
            <a:t>เกณฑ์อื่นตามที่กำหนดในกฎกระทรวง</a:t>
          </a:r>
          <a:endParaRPr lang="th-TH" sz="2400" dirty="0">
            <a:cs typeface="+mj-cs"/>
          </a:endParaRPr>
        </a:p>
      </dgm:t>
    </dgm:pt>
    <dgm:pt modelId="{62E63AA1-33E5-4C3C-81A8-9AF4A9D21CE0}" type="parTrans" cxnId="{6F1D293B-B667-4F8F-BF67-DC57F4648478}">
      <dgm:prSet/>
      <dgm:spPr/>
      <dgm:t>
        <a:bodyPr/>
        <a:lstStyle/>
        <a:p>
          <a:endParaRPr lang="th-TH" sz="2400">
            <a:cs typeface="+mj-cs"/>
          </a:endParaRPr>
        </a:p>
      </dgm:t>
    </dgm:pt>
    <dgm:pt modelId="{9E8C6521-8D61-43D9-85AA-540E828B8D73}" type="sibTrans" cxnId="{6F1D293B-B667-4F8F-BF67-DC57F4648478}">
      <dgm:prSet/>
      <dgm:spPr/>
      <dgm:t>
        <a:bodyPr/>
        <a:lstStyle/>
        <a:p>
          <a:endParaRPr lang="th-TH" sz="2400">
            <a:cs typeface="+mj-cs"/>
          </a:endParaRPr>
        </a:p>
      </dgm:t>
    </dgm:pt>
    <dgm:pt modelId="{E71B4AAB-CEE5-4EE8-AE12-255B1A624B84}">
      <dgm:prSet phldrT="[ข้อความ]" custT="1"/>
      <dgm:spPr/>
      <dgm:t>
        <a:bodyPr/>
        <a:lstStyle/>
        <a:p>
          <a:r>
            <a:rPr lang="th-TH" sz="2400" dirty="0" smtClean="0">
              <a:cs typeface="+mj-cs"/>
            </a:rPr>
            <a:t>4.</a:t>
          </a:r>
          <a:endParaRPr lang="th-TH" sz="2400" dirty="0">
            <a:cs typeface="+mj-cs"/>
          </a:endParaRPr>
        </a:p>
      </dgm:t>
    </dgm:pt>
    <dgm:pt modelId="{D0870FCA-CE98-4DBE-80F8-DB055457D32D}" type="parTrans" cxnId="{D5726785-2AE7-4420-A553-4152150BC321}">
      <dgm:prSet/>
      <dgm:spPr/>
      <dgm:t>
        <a:bodyPr/>
        <a:lstStyle/>
        <a:p>
          <a:endParaRPr lang="th-TH" sz="2400">
            <a:cs typeface="+mj-cs"/>
          </a:endParaRPr>
        </a:p>
      </dgm:t>
    </dgm:pt>
    <dgm:pt modelId="{45203409-07CA-4766-9E0C-BEC251DAD30D}" type="sibTrans" cxnId="{D5726785-2AE7-4420-A553-4152150BC321}">
      <dgm:prSet/>
      <dgm:spPr/>
      <dgm:t>
        <a:bodyPr/>
        <a:lstStyle/>
        <a:p>
          <a:endParaRPr lang="th-TH" sz="2400">
            <a:cs typeface="+mj-cs"/>
          </a:endParaRPr>
        </a:p>
      </dgm:t>
    </dgm:pt>
    <dgm:pt modelId="{A4F73509-48A3-497A-9E81-851A940121B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sz="2400" dirty="0" smtClean="0">
              <a:cs typeface="+mj-cs"/>
            </a:rPr>
            <a:t>จำนวนบุคลากรที่ร่วมงาน</a:t>
          </a:r>
        </a:p>
        <a:p>
          <a:pPr marL="285750" indent="0" defTabSz="1600200">
            <a:lnSpc>
              <a:spcPct val="90000"/>
            </a:lnSpc>
            <a:spcBef>
              <a:spcPct val="0"/>
            </a:spcBef>
            <a:spcAft>
              <a:spcPct val="15000"/>
            </a:spcAft>
            <a:buNone/>
          </a:pPr>
          <a:endParaRPr lang="th-TH" sz="2400" dirty="0">
            <a:cs typeface="+mj-cs"/>
          </a:endParaRPr>
        </a:p>
      </dgm:t>
    </dgm:pt>
    <dgm:pt modelId="{92DE5730-AC88-47FB-A262-88EDC8462623}" type="parTrans" cxnId="{1E7F2FC5-D793-4470-A154-30D3B3881B70}">
      <dgm:prSet/>
      <dgm:spPr/>
      <dgm:t>
        <a:bodyPr/>
        <a:lstStyle/>
        <a:p>
          <a:endParaRPr lang="th-TH" sz="2400">
            <a:cs typeface="+mj-cs"/>
          </a:endParaRPr>
        </a:p>
      </dgm:t>
    </dgm:pt>
    <dgm:pt modelId="{E399C8EB-FE39-4156-AFC6-18C971F74487}" type="sibTrans" cxnId="{1E7F2FC5-D793-4470-A154-30D3B3881B70}">
      <dgm:prSet/>
      <dgm:spPr/>
      <dgm:t>
        <a:bodyPr/>
        <a:lstStyle/>
        <a:p>
          <a:endParaRPr lang="th-TH" sz="2400">
            <a:cs typeface="+mj-cs"/>
          </a:endParaRPr>
        </a:p>
      </dgm:t>
    </dgm:pt>
    <dgm:pt modelId="{DF012FA9-9EE1-49AA-BE26-8F3023423091}">
      <dgm:prSet phldrT="[ข้อความ]" custT="1"/>
      <dgm:spPr/>
      <dgm:t>
        <a:bodyPr/>
        <a:lstStyle/>
        <a:p>
          <a:r>
            <a:rPr lang="th-TH" sz="2400" dirty="0" smtClean="0">
              <a:cs typeface="+mj-cs"/>
            </a:rPr>
            <a:t>5.</a:t>
          </a:r>
          <a:endParaRPr lang="th-TH" sz="2400" dirty="0">
            <a:cs typeface="+mj-cs"/>
          </a:endParaRPr>
        </a:p>
      </dgm:t>
    </dgm:pt>
    <dgm:pt modelId="{9BCD6A83-B4C7-4F12-BFF6-21F34C5B3166}" type="parTrans" cxnId="{6AF5D2E6-060A-4577-985E-E3BF3F775AD9}">
      <dgm:prSet/>
      <dgm:spPr/>
      <dgm:t>
        <a:bodyPr/>
        <a:lstStyle/>
        <a:p>
          <a:endParaRPr lang="th-TH" sz="2400">
            <a:cs typeface="+mj-cs"/>
          </a:endParaRPr>
        </a:p>
      </dgm:t>
    </dgm:pt>
    <dgm:pt modelId="{C0D0F785-1C7B-42C6-B1C7-F3C5081CF2AB}" type="sibTrans" cxnId="{6AF5D2E6-060A-4577-985E-E3BF3F775AD9}">
      <dgm:prSet/>
      <dgm:spPr/>
      <dgm:t>
        <a:bodyPr/>
        <a:lstStyle/>
        <a:p>
          <a:endParaRPr lang="th-TH" sz="2400">
            <a:cs typeface="+mj-cs"/>
          </a:endParaRPr>
        </a:p>
      </dgm:t>
    </dgm:pt>
    <dgm:pt modelId="{12CEFF48-D81A-4C1E-838E-B6EE22A2E083}">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sz="2400" dirty="0" smtClean="0">
              <a:cs typeface="+mj-cs"/>
            </a:rPr>
            <a:t>ประเภทของที่ปรึกษาที่รัฐต้องการส่งเสริมหรือสนับสนุน</a:t>
          </a:r>
        </a:p>
        <a:p>
          <a:pPr marL="114300" indent="0" defTabSz="666750">
            <a:lnSpc>
              <a:spcPct val="90000"/>
            </a:lnSpc>
            <a:spcBef>
              <a:spcPct val="0"/>
            </a:spcBef>
            <a:spcAft>
              <a:spcPct val="15000"/>
            </a:spcAft>
            <a:buNone/>
          </a:pPr>
          <a:endParaRPr lang="th-TH" sz="2400" dirty="0">
            <a:cs typeface="+mj-cs"/>
          </a:endParaRPr>
        </a:p>
      </dgm:t>
    </dgm:pt>
    <dgm:pt modelId="{4E3BA3B1-6415-4382-96EE-E91B3FD07541}" type="parTrans" cxnId="{5A07693B-FCBB-4CA3-8767-7C10C52F5816}">
      <dgm:prSet/>
      <dgm:spPr/>
      <dgm:t>
        <a:bodyPr/>
        <a:lstStyle/>
        <a:p>
          <a:endParaRPr lang="th-TH" sz="2400">
            <a:cs typeface="+mj-cs"/>
          </a:endParaRPr>
        </a:p>
      </dgm:t>
    </dgm:pt>
    <dgm:pt modelId="{03479F87-3259-4CDC-9C7D-3AD31A780C94}" type="sibTrans" cxnId="{5A07693B-FCBB-4CA3-8767-7C10C52F5816}">
      <dgm:prSet/>
      <dgm:spPr/>
      <dgm:t>
        <a:bodyPr/>
        <a:lstStyle/>
        <a:p>
          <a:endParaRPr lang="th-TH" sz="2400">
            <a:cs typeface="+mj-cs"/>
          </a:endParaRPr>
        </a:p>
      </dgm:t>
    </dgm:pt>
    <dgm:pt modelId="{677DAD3D-77E0-4642-A44D-03C4D6EC2C52}">
      <dgm:prSet phldrT="[ข้อความ]" custT="1"/>
      <dgm:spPr/>
      <dgm:t>
        <a:bodyPr/>
        <a:lstStyle/>
        <a:p>
          <a:r>
            <a:rPr lang="th-TH" sz="2400" dirty="0" smtClean="0">
              <a:cs typeface="+mj-cs"/>
            </a:rPr>
            <a:t>6.</a:t>
          </a:r>
          <a:endParaRPr lang="th-TH" sz="2400" dirty="0">
            <a:cs typeface="+mj-cs"/>
          </a:endParaRPr>
        </a:p>
      </dgm:t>
    </dgm:pt>
    <dgm:pt modelId="{7949BF9F-D54D-4361-8DB5-5A9E87505890}" type="parTrans" cxnId="{81D690EB-16AE-4F9D-9A2B-8FD673A219BD}">
      <dgm:prSet/>
      <dgm:spPr/>
      <dgm:t>
        <a:bodyPr/>
        <a:lstStyle/>
        <a:p>
          <a:endParaRPr lang="th-TH" sz="2400">
            <a:cs typeface="+mj-cs"/>
          </a:endParaRPr>
        </a:p>
      </dgm:t>
    </dgm:pt>
    <dgm:pt modelId="{7F8F8821-72D5-4017-9245-E18B3B2A241A}" type="sibTrans" cxnId="{81D690EB-16AE-4F9D-9A2B-8FD673A219BD}">
      <dgm:prSet/>
      <dgm:spPr/>
      <dgm:t>
        <a:bodyPr/>
        <a:lstStyle/>
        <a:p>
          <a:endParaRPr lang="th-TH" sz="2400">
            <a:cs typeface="+mj-cs"/>
          </a:endParaRPr>
        </a:p>
      </dgm:t>
    </dgm:pt>
    <dgm:pt modelId="{B07C2BAF-8F1B-4793-A380-11CE1E814E3F}">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h-TH" sz="2400" dirty="0" smtClean="0">
              <a:cs typeface="+mj-cs"/>
            </a:rPr>
            <a:t>ข้อเสนอทางด้านการเงิน</a:t>
          </a:r>
        </a:p>
        <a:p>
          <a:pPr marL="114300" indent="0" defTabSz="533400">
            <a:lnSpc>
              <a:spcPct val="90000"/>
            </a:lnSpc>
            <a:spcBef>
              <a:spcPct val="0"/>
            </a:spcBef>
            <a:spcAft>
              <a:spcPct val="15000"/>
            </a:spcAft>
            <a:buNone/>
          </a:pPr>
          <a:endParaRPr lang="th-TH" sz="2400" dirty="0">
            <a:cs typeface="+mj-cs"/>
          </a:endParaRPr>
        </a:p>
      </dgm:t>
    </dgm:pt>
    <dgm:pt modelId="{7AFDF78D-763D-4C20-A5E4-EA139C763F22}" type="parTrans" cxnId="{2102D456-A000-4AB7-A21E-2B14C2E8BB4C}">
      <dgm:prSet/>
      <dgm:spPr/>
      <dgm:t>
        <a:bodyPr/>
        <a:lstStyle/>
        <a:p>
          <a:endParaRPr lang="th-TH" sz="2400">
            <a:cs typeface="+mj-cs"/>
          </a:endParaRPr>
        </a:p>
      </dgm:t>
    </dgm:pt>
    <dgm:pt modelId="{2640D44F-F681-41FA-8B8C-D52BEB90D1E7}" type="sibTrans" cxnId="{2102D456-A000-4AB7-A21E-2B14C2E8BB4C}">
      <dgm:prSet/>
      <dgm:spPr/>
      <dgm:t>
        <a:bodyPr/>
        <a:lstStyle/>
        <a:p>
          <a:endParaRPr lang="th-TH" sz="2400">
            <a:cs typeface="+mj-cs"/>
          </a:endParaRPr>
        </a:p>
      </dgm:t>
    </dgm:pt>
    <dgm:pt modelId="{925B0681-B813-4F49-A57D-59400263637A}">
      <dgm:prSet custT="1"/>
      <dgm:spPr/>
      <dgm:t>
        <a:bodyPr/>
        <a:lstStyle/>
        <a:p>
          <a:pPr marL="285750" indent="0" defTabSz="1600200">
            <a:lnSpc>
              <a:spcPct val="90000"/>
            </a:lnSpc>
            <a:spcBef>
              <a:spcPct val="0"/>
            </a:spcBef>
            <a:spcAft>
              <a:spcPct val="15000"/>
            </a:spcAft>
            <a:buNone/>
          </a:pPr>
          <a:endParaRPr lang="th-TH" sz="2400" dirty="0">
            <a:cs typeface="+mj-cs"/>
          </a:endParaRPr>
        </a:p>
      </dgm:t>
    </dgm:pt>
    <dgm:pt modelId="{7155A98D-602D-45A4-AC8B-B369F839D49A}" type="parTrans" cxnId="{A54EA353-0EC5-4BB2-A069-C68B02CEC176}">
      <dgm:prSet/>
      <dgm:spPr/>
      <dgm:t>
        <a:bodyPr/>
        <a:lstStyle/>
        <a:p>
          <a:endParaRPr lang="th-TH" sz="2400">
            <a:cs typeface="+mj-cs"/>
          </a:endParaRPr>
        </a:p>
      </dgm:t>
    </dgm:pt>
    <dgm:pt modelId="{4FB56FF4-B1AB-4C38-88E0-28C0E1E99BB7}" type="sibTrans" cxnId="{A54EA353-0EC5-4BB2-A069-C68B02CEC176}">
      <dgm:prSet/>
      <dgm:spPr/>
      <dgm:t>
        <a:bodyPr/>
        <a:lstStyle/>
        <a:p>
          <a:endParaRPr lang="th-TH" sz="2400">
            <a:cs typeface="+mj-cs"/>
          </a:endParaRPr>
        </a:p>
      </dgm:t>
    </dgm:pt>
    <dgm:pt modelId="{9AAA3230-22A5-4F3F-83D5-1A7BCECF1488}">
      <dgm:prSet custT="1"/>
      <dgm:spPr/>
      <dgm:t>
        <a:bodyPr/>
        <a:lstStyle/>
        <a:p>
          <a:pPr marL="114300" indent="0" defTabSz="666750">
            <a:lnSpc>
              <a:spcPct val="90000"/>
            </a:lnSpc>
            <a:spcBef>
              <a:spcPct val="0"/>
            </a:spcBef>
            <a:spcAft>
              <a:spcPct val="15000"/>
            </a:spcAft>
            <a:buNone/>
          </a:pPr>
          <a:endParaRPr lang="th-TH" sz="2400" dirty="0">
            <a:cs typeface="+mj-cs"/>
          </a:endParaRPr>
        </a:p>
      </dgm:t>
    </dgm:pt>
    <dgm:pt modelId="{1D420189-2664-4B8D-9C64-D3D0D654D24B}" type="parTrans" cxnId="{8AB994FB-AC06-4900-9B0B-1C3BB4386E87}">
      <dgm:prSet/>
      <dgm:spPr/>
      <dgm:t>
        <a:bodyPr/>
        <a:lstStyle/>
        <a:p>
          <a:endParaRPr lang="th-TH" sz="2400">
            <a:cs typeface="+mj-cs"/>
          </a:endParaRPr>
        </a:p>
      </dgm:t>
    </dgm:pt>
    <dgm:pt modelId="{42EEFAF2-9A99-4BD1-A8E5-EB063A0B3848}" type="sibTrans" cxnId="{8AB994FB-AC06-4900-9B0B-1C3BB4386E87}">
      <dgm:prSet/>
      <dgm:spPr/>
      <dgm:t>
        <a:bodyPr/>
        <a:lstStyle/>
        <a:p>
          <a:endParaRPr lang="th-TH" sz="2400">
            <a:cs typeface="+mj-cs"/>
          </a:endParaRPr>
        </a:p>
      </dgm:t>
    </dgm:pt>
    <dgm:pt modelId="{C99EE432-E5F3-4164-8E73-3E1CF008363E}">
      <dgm:prSet custT="1"/>
      <dgm:spPr/>
      <dgm:t>
        <a:bodyPr/>
        <a:lstStyle/>
        <a:p>
          <a:pPr marL="114300" indent="0" defTabSz="533400">
            <a:lnSpc>
              <a:spcPct val="90000"/>
            </a:lnSpc>
            <a:spcBef>
              <a:spcPct val="0"/>
            </a:spcBef>
            <a:spcAft>
              <a:spcPct val="15000"/>
            </a:spcAft>
            <a:buNone/>
          </a:pPr>
          <a:endParaRPr lang="th-TH" sz="2400" dirty="0">
            <a:cs typeface="+mj-cs"/>
          </a:endParaRPr>
        </a:p>
      </dgm:t>
    </dgm:pt>
    <dgm:pt modelId="{E92D7880-7D03-4255-A3FB-C87B9BC3C32F}" type="parTrans" cxnId="{537631F9-9A92-4E15-AB38-3267B48AD990}">
      <dgm:prSet/>
      <dgm:spPr/>
      <dgm:t>
        <a:bodyPr/>
        <a:lstStyle/>
        <a:p>
          <a:endParaRPr lang="th-TH" sz="2400">
            <a:cs typeface="+mj-cs"/>
          </a:endParaRPr>
        </a:p>
      </dgm:t>
    </dgm:pt>
    <dgm:pt modelId="{14E4FEF7-4233-47D3-A384-B27DAE937DD7}" type="sibTrans" cxnId="{537631F9-9A92-4E15-AB38-3267B48AD990}">
      <dgm:prSet/>
      <dgm:spPr/>
      <dgm:t>
        <a:bodyPr/>
        <a:lstStyle/>
        <a:p>
          <a:endParaRPr lang="th-TH" sz="2400">
            <a:cs typeface="+mj-cs"/>
          </a:endParaRPr>
        </a:p>
      </dgm:t>
    </dgm:pt>
    <dgm:pt modelId="{7973C9BE-3FE6-4289-8232-51E7A76EAD8E}" type="pres">
      <dgm:prSet presAssocID="{A8EDF043-E442-45AD-BE09-FA2B0179C222}" presName="linearFlow" presStyleCnt="0">
        <dgm:presLayoutVars>
          <dgm:dir/>
          <dgm:animLvl val="lvl"/>
          <dgm:resizeHandles val="exact"/>
        </dgm:presLayoutVars>
      </dgm:prSet>
      <dgm:spPr/>
      <dgm:t>
        <a:bodyPr/>
        <a:lstStyle/>
        <a:p>
          <a:endParaRPr lang="th-TH"/>
        </a:p>
      </dgm:t>
    </dgm:pt>
    <dgm:pt modelId="{EA0C6305-A942-4454-AD99-15D793F2980C}" type="pres">
      <dgm:prSet presAssocID="{8FFC93E5-9069-45E5-AA2E-56AE17D1024A}" presName="composite" presStyleCnt="0"/>
      <dgm:spPr/>
    </dgm:pt>
    <dgm:pt modelId="{D69C144D-1D41-470C-9632-2421F6AD6E6D}" type="pres">
      <dgm:prSet presAssocID="{8FFC93E5-9069-45E5-AA2E-56AE17D1024A}" presName="parentText" presStyleLbl="alignNode1" presStyleIdx="0" presStyleCnt="6">
        <dgm:presLayoutVars>
          <dgm:chMax val="1"/>
          <dgm:bulletEnabled val="1"/>
        </dgm:presLayoutVars>
      </dgm:prSet>
      <dgm:spPr/>
      <dgm:t>
        <a:bodyPr/>
        <a:lstStyle/>
        <a:p>
          <a:endParaRPr lang="th-TH"/>
        </a:p>
      </dgm:t>
    </dgm:pt>
    <dgm:pt modelId="{535DEF00-FFDF-494B-BE92-C6B8C05044E4}" type="pres">
      <dgm:prSet presAssocID="{8FFC93E5-9069-45E5-AA2E-56AE17D1024A}" presName="descendantText" presStyleLbl="alignAcc1" presStyleIdx="0" presStyleCnt="6">
        <dgm:presLayoutVars>
          <dgm:bulletEnabled val="1"/>
        </dgm:presLayoutVars>
      </dgm:prSet>
      <dgm:spPr/>
      <dgm:t>
        <a:bodyPr/>
        <a:lstStyle/>
        <a:p>
          <a:endParaRPr lang="th-TH"/>
        </a:p>
      </dgm:t>
    </dgm:pt>
    <dgm:pt modelId="{A023D952-C5AB-4163-9E53-8DD81A38511F}" type="pres">
      <dgm:prSet presAssocID="{144150D3-7230-4ECF-B13D-7CE651A2B7A6}" presName="sp" presStyleCnt="0"/>
      <dgm:spPr/>
    </dgm:pt>
    <dgm:pt modelId="{A3B98283-A38C-41B1-BB0A-D59A189D6000}" type="pres">
      <dgm:prSet presAssocID="{A51949FF-81BC-4E47-96DA-1A3658ECB717}" presName="composite" presStyleCnt="0"/>
      <dgm:spPr/>
    </dgm:pt>
    <dgm:pt modelId="{4104D8A2-7705-4368-93D6-B1405FB9478B}" type="pres">
      <dgm:prSet presAssocID="{A51949FF-81BC-4E47-96DA-1A3658ECB717}" presName="parentText" presStyleLbl="alignNode1" presStyleIdx="1" presStyleCnt="6">
        <dgm:presLayoutVars>
          <dgm:chMax val="1"/>
          <dgm:bulletEnabled val="1"/>
        </dgm:presLayoutVars>
      </dgm:prSet>
      <dgm:spPr/>
      <dgm:t>
        <a:bodyPr/>
        <a:lstStyle/>
        <a:p>
          <a:endParaRPr lang="th-TH"/>
        </a:p>
      </dgm:t>
    </dgm:pt>
    <dgm:pt modelId="{D4766605-88E1-49AE-AC7F-578C1652C66A}" type="pres">
      <dgm:prSet presAssocID="{A51949FF-81BC-4E47-96DA-1A3658ECB717}" presName="descendantText" presStyleLbl="alignAcc1" presStyleIdx="1" presStyleCnt="6">
        <dgm:presLayoutVars>
          <dgm:bulletEnabled val="1"/>
        </dgm:presLayoutVars>
      </dgm:prSet>
      <dgm:spPr/>
      <dgm:t>
        <a:bodyPr/>
        <a:lstStyle/>
        <a:p>
          <a:endParaRPr lang="th-TH"/>
        </a:p>
      </dgm:t>
    </dgm:pt>
    <dgm:pt modelId="{B270DA42-B5F8-4A03-A9FC-E9D812CBC4C0}" type="pres">
      <dgm:prSet presAssocID="{838EA4BC-B86B-4416-82EA-4CBA42FAB17E}" presName="sp" presStyleCnt="0"/>
      <dgm:spPr/>
    </dgm:pt>
    <dgm:pt modelId="{911C7B77-FAC9-4F58-BD27-C59743731798}" type="pres">
      <dgm:prSet presAssocID="{2970C171-1370-4F12-B3C6-00A2BA0FEB02}" presName="composite" presStyleCnt="0"/>
      <dgm:spPr/>
    </dgm:pt>
    <dgm:pt modelId="{1CF2597D-2288-4948-ABBB-0C3002CF96D5}" type="pres">
      <dgm:prSet presAssocID="{2970C171-1370-4F12-B3C6-00A2BA0FEB02}" presName="parentText" presStyleLbl="alignNode1" presStyleIdx="2" presStyleCnt="6">
        <dgm:presLayoutVars>
          <dgm:chMax val="1"/>
          <dgm:bulletEnabled val="1"/>
        </dgm:presLayoutVars>
      </dgm:prSet>
      <dgm:spPr/>
      <dgm:t>
        <a:bodyPr/>
        <a:lstStyle/>
        <a:p>
          <a:endParaRPr lang="th-TH"/>
        </a:p>
      </dgm:t>
    </dgm:pt>
    <dgm:pt modelId="{7592B8F6-1A8F-43E5-AD37-E16A0BE0D9DF}" type="pres">
      <dgm:prSet presAssocID="{2970C171-1370-4F12-B3C6-00A2BA0FEB02}" presName="descendantText" presStyleLbl="alignAcc1" presStyleIdx="2" presStyleCnt="6">
        <dgm:presLayoutVars>
          <dgm:bulletEnabled val="1"/>
        </dgm:presLayoutVars>
      </dgm:prSet>
      <dgm:spPr/>
      <dgm:t>
        <a:bodyPr/>
        <a:lstStyle/>
        <a:p>
          <a:endParaRPr lang="th-TH"/>
        </a:p>
      </dgm:t>
    </dgm:pt>
    <dgm:pt modelId="{2882A186-465C-4C52-B4DD-9F7CB515E3A6}" type="pres">
      <dgm:prSet presAssocID="{B406C0A0-DB6E-4DFB-B00D-2E825C57D9A0}" presName="sp" presStyleCnt="0"/>
      <dgm:spPr/>
    </dgm:pt>
    <dgm:pt modelId="{179321E5-CAE8-4DC6-BB53-7B92B348FE27}" type="pres">
      <dgm:prSet presAssocID="{E71B4AAB-CEE5-4EE8-AE12-255B1A624B84}" presName="composite" presStyleCnt="0"/>
      <dgm:spPr/>
    </dgm:pt>
    <dgm:pt modelId="{DA88A58A-414B-49D4-AF39-B5F9BD8820D3}" type="pres">
      <dgm:prSet presAssocID="{E71B4AAB-CEE5-4EE8-AE12-255B1A624B84}" presName="parentText" presStyleLbl="alignNode1" presStyleIdx="3" presStyleCnt="6">
        <dgm:presLayoutVars>
          <dgm:chMax val="1"/>
          <dgm:bulletEnabled val="1"/>
        </dgm:presLayoutVars>
      </dgm:prSet>
      <dgm:spPr/>
      <dgm:t>
        <a:bodyPr/>
        <a:lstStyle/>
        <a:p>
          <a:endParaRPr lang="th-TH"/>
        </a:p>
      </dgm:t>
    </dgm:pt>
    <dgm:pt modelId="{5BD86D27-18C1-4756-BF4F-D36FE256A0CF}" type="pres">
      <dgm:prSet presAssocID="{E71B4AAB-CEE5-4EE8-AE12-255B1A624B84}" presName="descendantText" presStyleLbl="alignAcc1" presStyleIdx="3" presStyleCnt="6">
        <dgm:presLayoutVars>
          <dgm:bulletEnabled val="1"/>
        </dgm:presLayoutVars>
      </dgm:prSet>
      <dgm:spPr/>
      <dgm:t>
        <a:bodyPr/>
        <a:lstStyle/>
        <a:p>
          <a:endParaRPr lang="th-TH"/>
        </a:p>
      </dgm:t>
    </dgm:pt>
    <dgm:pt modelId="{658BBE57-A2DD-4356-A9B5-FAD829C81600}" type="pres">
      <dgm:prSet presAssocID="{45203409-07CA-4766-9E0C-BEC251DAD30D}" presName="sp" presStyleCnt="0"/>
      <dgm:spPr/>
    </dgm:pt>
    <dgm:pt modelId="{19B758F5-8088-4F58-82DD-CDCC034B0590}" type="pres">
      <dgm:prSet presAssocID="{DF012FA9-9EE1-49AA-BE26-8F3023423091}" presName="composite" presStyleCnt="0"/>
      <dgm:spPr/>
    </dgm:pt>
    <dgm:pt modelId="{881C285F-463A-4513-9E90-F37CF06F681C}" type="pres">
      <dgm:prSet presAssocID="{DF012FA9-9EE1-49AA-BE26-8F3023423091}" presName="parentText" presStyleLbl="alignNode1" presStyleIdx="4" presStyleCnt="6">
        <dgm:presLayoutVars>
          <dgm:chMax val="1"/>
          <dgm:bulletEnabled val="1"/>
        </dgm:presLayoutVars>
      </dgm:prSet>
      <dgm:spPr/>
      <dgm:t>
        <a:bodyPr/>
        <a:lstStyle/>
        <a:p>
          <a:endParaRPr lang="th-TH"/>
        </a:p>
      </dgm:t>
    </dgm:pt>
    <dgm:pt modelId="{FCCEB2B4-F274-4857-AD78-41D9C1132D98}" type="pres">
      <dgm:prSet presAssocID="{DF012FA9-9EE1-49AA-BE26-8F3023423091}" presName="descendantText" presStyleLbl="alignAcc1" presStyleIdx="4" presStyleCnt="6">
        <dgm:presLayoutVars>
          <dgm:bulletEnabled val="1"/>
        </dgm:presLayoutVars>
      </dgm:prSet>
      <dgm:spPr/>
      <dgm:t>
        <a:bodyPr/>
        <a:lstStyle/>
        <a:p>
          <a:endParaRPr lang="th-TH"/>
        </a:p>
      </dgm:t>
    </dgm:pt>
    <dgm:pt modelId="{C6AB99EC-C1A4-413D-A415-1CAD229CF76D}" type="pres">
      <dgm:prSet presAssocID="{C0D0F785-1C7B-42C6-B1C7-F3C5081CF2AB}" presName="sp" presStyleCnt="0"/>
      <dgm:spPr/>
    </dgm:pt>
    <dgm:pt modelId="{9BB5F63E-788B-4CA4-AD1F-FEA8615672EB}" type="pres">
      <dgm:prSet presAssocID="{677DAD3D-77E0-4642-A44D-03C4D6EC2C52}" presName="composite" presStyleCnt="0"/>
      <dgm:spPr/>
    </dgm:pt>
    <dgm:pt modelId="{80A71235-8423-4DB1-A426-25045209C734}" type="pres">
      <dgm:prSet presAssocID="{677DAD3D-77E0-4642-A44D-03C4D6EC2C52}" presName="parentText" presStyleLbl="alignNode1" presStyleIdx="5" presStyleCnt="6">
        <dgm:presLayoutVars>
          <dgm:chMax val="1"/>
          <dgm:bulletEnabled val="1"/>
        </dgm:presLayoutVars>
      </dgm:prSet>
      <dgm:spPr/>
      <dgm:t>
        <a:bodyPr/>
        <a:lstStyle/>
        <a:p>
          <a:endParaRPr lang="th-TH"/>
        </a:p>
      </dgm:t>
    </dgm:pt>
    <dgm:pt modelId="{FDB0C1F9-1D2F-49CD-8D05-EA6C5C074390}" type="pres">
      <dgm:prSet presAssocID="{677DAD3D-77E0-4642-A44D-03C4D6EC2C52}" presName="descendantText" presStyleLbl="alignAcc1" presStyleIdx="5" presStyleCnt="6">
        <dgm:presLayoutVars>
          <dgm:bulletEnabled val="1"/>
        </dgm:presLayoutVars>
      </dgm:prSet>
      <dgm:spPr/>
      <dgm:t>
        <a:bodyPr/>
        <a:lstStyle/>
        <a:p>
          <a:endParaRPr lang="th-TH"/>
        </a:p>
      </dgm:t>
    </dgm:pt>
  </dgm:ptLst>
  <dgm:cxnLst>
    <dgm:cxn modelId="{9B9FBBAB-0402-40FF-BE1B-7FE55A4BA446}" type="presOf" srcId="{8A3EA3B4-5281-49C1-8D36-EA84EE4D9CEF}" destId="{535DEF00-FFDF-494B-BE92-C6B8C05044E4}" srcOrd="0" destOrd="0" presId="urn:microsoft.com/office/officeart/2005/8/layout/chevron2"/>
    <dgm:cxn modelId="{B8BE7CB6-2E68-497D-8A5F-9418C5CBBC1C}" type="presOf" srcId="{12CEFF48-D81A-4C1E-838E-B6EE22A2E083}" destId="{5BD86D27-18C1-4756-BF4F-D36FE256A0CF}" srcOrd="0" destOrd="1" presId="urn:microsoft.com/office/officeart/2005/8/layout/chevron2"/>
    <dgm:cxn modelId="{D5726785-2AE7-4420-A553-4152150BC321}" srcId="{A8EDF043-E442-45AD-BE09-FA2B0179C222}" destId="{E71B4AAB-CEE5-4EE8-AE12-255B1A624B84}" srcOrd="3" destOrd="0" parTransId="{D0870FCA-CE98-4DBE-80F8-DB055457D32D}" sibTransId="{45203409-07CA-4766-9E0C-BEC251DAD30D}"/>
    <dgm:cxn modelId="{2A9A2C2B-FD5E-4FFC-BCB6-800EA7B991DC}" type="presOf" srcId="{0ACED3D3-3728-4391-9D1F-1BCD8A83FCF1}" destId="{D4766605-88E1-49AE-AC7F-578C1652C66A}" srcOrd="0" destOrd="0" presId="urn:microsoft.com/office/officeart/2005/8/layout/chevron2"/>
    <dgm:cxn modelId="{3969E181-ED39-48DD-8D05-57369C0B1DBF}" type="presOf" srcId="{8FFC93E5-9069-45E5-AA2E-56AE17D1024A}" destId="{D69C144D-1D41-470C-9632-2421F6AD6E6D}" srcOrd="0" destOrd="0" presId="urn:microsoft.com/office/officeart/2005/8/layout/chevron2"/>
    <dgm:cxn modelId="{A20C1CEA-2B47-4635-A4E4-DDC7D16ECC89}" type="presOf" srcId="{925B0681-B813-4F49-A57D-59400263637A}" destId="{7592B8F6-1A8F-43E5-AD37-E16A0BE0D9DF}" srcOrd="0" destOrd="0" presId="urn:microsoft.com/office/officeart/2005/8/layout/chevron2"/>
    <dgm:cxn modelId="{3C2053F6-48EB-4474-9745-8ADB01CA8187}" srcId="{A8EDF043-E442-45AD-BE09-FA2B0179C222}" destId="{2970C171-1370-4F12-B3C6-00A2BA0FEB02}" srcOrd="2" destOrd="0" parTransId="{B3572FCB-0035-4250-AB8F-FC8063B8B89C}" sibTransId="{B406C0A0-DB6E-4DFB-B00D-2E825C57D9A0}"/>
    <dgm:cxn modelId="{F1629BE4-0E35-45F1-9224-8C45DEDCA0C0}" type="presOf" srcId="{DF012FA9-9EE1-49AA-BE26-8F3023423091}" destId="{881C285F-463A-4513-9E90-F37CF06F681C}" srcOrd="0" destOrd="0" presId="urn:microsoft.com/office/officeart/2005/8/layout/chevron2"/>
    <dgm:cxn modelId="{1E7F2FC5-D793-4470-A154-30D3B3881B70}" srcId="{2970C171-1370-4F12-B3C6-00A2BA0FEB02}" destId="{A4F73509-48A3-497A-9E81-851A940121B3}" srcOrd="1" destOrd="0" parTransId="{92DE5730-AC88-47FB-A262-88EDC8462623}" sibTransId="{E399C8EB-FE39-4156-AFC6-18C971F74487}"/>
    <dgm:cxn modelId="{E69D8360-496B-43DD-84C5-B43B201D593D}" type="presOf" srcId="{E71B4AAB-CEE5-4EE8-AE12-255B1A624B84}" destId="{DA88A58A-414B-49D4-AF39-B5F9BD8820D3}" srcOrd="0" destOrd="0" presId="urn:microsoft.com/office/officeart/2005/8/layout/chevron2"/>
    <dgm:cxn modelId="{C10EE74C-7C83-49F1-ADBC-F1D428D9488B}" srcId="{A51949FF-81BC-4E47-96DA-1A3658ECB717}" destId="{0ACED3D3-3728-4391-9D1F-1BCD8A83FCF1}" srcOrd="0" destOrd="0" parTransId="{85825438-D208-428D-9D9A-BB2293F00C37}" sibTransId="{BE783920-669D-44B6-A155-18C9685FF9E7}"/>
    <dgm:cxn modelId="{D0FD6213-9A62-4AFE-8F30-7B8D914A81DB}" type="presOf" srcId="{677DAD3D-77E0-4642-A44D-03C4D6EC2C52}" destId="{80A71235-8423-4DB1-A426-25045209C734}" srcOrd="0" destOrd="0" presId="urn:microsoft.com/office/officeart/2005/8/layout/chevron2"/>
    <dgm:cxn modelId="{5A07693B-FCBB-4CA3-8767-7C10C52F5816}" srcId="{E71B4AAB-CEE5-4EE8-AE12-255B1A624B84}" destId="{12CEFF48-D81A-4C1E-838E-B6EE22A2E083}" srcOrd="1" destOrd="0" parTransId="{4E3BA3B1-6415-4382-96EE-E91B3FD07541}" sibTransId="{03479F87-3259-4CDC-9C7D-3AD31A780C94}"/>
    <dgm:cxn modelId="{1BFB920D-FFE6-436B-AC38-BF09BED4CC8D}" type="presOf" srcId="{C99EE432-E5F3-4164-8E73-3E1CF008363E}" destId="{FCCEB2B4-F274-4857-AD78-41D9C1132D98}" srcOrd="0" destOrd="0" presId="urn:microsoft.com/office/officeart/2005/8/layout/chevron2"/>
    <dgm:cxn modelId="{9554A977-A02E-425C-B488-ACAF0CE2B14C}" type="presOf" srcId="{A8EDF043-E442-45AD-BE09-FA2B0179C222}" destId="{7973C9BE-3FE6-4289-8232-51E7A76EAD8E}" srcOrd="0" destOrd="0" presId="urn:microsoft.com/office/officeart/2005/8/layout/chevron2"/>
    <dgm:cxn modelId="{D1186F18-4D7B-4BA6-9713-BD6165D62E70}" srcId="{A8EDF043-E442-45AD-BE09-FA2B0179C222}" destId="{8FFC93E5-9069-45E5-AA2E-56AE17D1024A}" srcOrd="0" destOrd="0" parTransId="{71813B30-7768-4233-8D86-E513DC65D98C}" sibTransId="{144150D3-7230-4ECF-B13D-7CE651A2B7A6}"/>
    <dgm:cxn modelId="{4B9D3DB2-1ACF-4FC7-857D-6F116E0B4AE6}" srcId="{A8EDF043-E442-45AD-BE09-FA2B0179C222}" destId="{A51949FF-81BC-4E47-96DA-1A3658ECB717}" srcOrd="1" destOrd="0" parTransId="{345D1D0F-E669-49D5-B8C1-803F00E0BFAF}" sibTransId="{838EA4BC-B86B-4416-82EA-4CBA42FAB17E}"/>
    <dgm:cxn modelId="{6AF5D2E6-060A-4577-985E-E3BF3F775AD9}" srcId="{A8EDF043-E442-45AD-BE09-FA2B0179C222}" destId="{DF012FA9-9EE1-49AA-BE26-8F3023423091}" srcOrd="4" destOrd="0" parTransId="{9BCD6A83-B4C7-4F12-BFF6-21F34C5B3166}" sibTransId="{C0D0F785-1C7B-42C6-B1C7-F3C5081CF2AB}"/>
    <dgm:cxn modelId="{065AB92E-F55B-4BD5-9662-6035246C760B}" type="presOf" srcId="{A4F73509-48A3-497A-9E81-851A940121B3}" destId="{7592B8F6-1A8F-43E5-AD37-E16A0BE0D9DF}" srcOrd="0" destOrd="1" presId="urn:microsoft.com/office/officeart/2005/8/layout/chevron2"/>
    <dgm:cxn modelId="{7188E64B-331A-4924-BF04-F17288FB4FDC}" type="presOf" srcId="{9AAA3230-22A5-4F3F-83D5-1A7BCECF1488}" destId="{5BD86D27-18C1-4756-BF4F-D36FE256A0CF}" srcOrd="0" destOrd="0" presId="urn:microsoft.com/office/officeart/2005/8/layout/chevron2"/>
    <dgm:cxn modelId="{6F1D293B-B667-4F8F-BF67-DC57F4648478}" srcId="{677DAD3D-77E0-4642-A44D-03C4D6EC2C52}" destId="{FC37049E-889E-4CEC-8FAF-A12470263C2F}" srcOrd="0" destOrd="0" parTransId="{62E63AA1-33E5-4C3C-81A8-9AF4A9D21CE0}" sibTransId="{9E8C6521-8D61-43D9-85AA-540E828B8D73}"/>
    <dgm:cxn modelId="{5F73AFE1-50DC-48CA-BBFE-E177B53821B0}" type="presOf" srcId="{A51949FF-81BC-4E47-96DA-1A3658ECB717}" destId="{4104D8A2-7705-4368-93D6-B1405FB9478B}" srcOrd="0" destOrd="0" presId="urn:microsoft.com/office/officeart/2005/8/layout/chevron2"/>
    <dgm:cxn modelId="{2102D456-A000-4AB7-A21E-2B14C2E8BB4C}" srcId="{DF012FA9-9EE1-49AA-BE26-8F3023423091}" destId="{B07C2BAF-8F1B-4793-A380-11CE1E814E3F}" srcOrd="1" destOrd="0" parTransId="{7AFDF78D-763D-4C20-A5E4-EA139C763F22}" sibTransId="{2640D44F-F681-41FA-8B8C-D52BEB90D1E7}"/>
    <dgm:cxn modelId="{8AB994FB-AC06-4900-9B0B-1C3BB4386E87}" srcId="{E71B4AAB-CEE5-4EE8-AE12-255B1A624B84}" destId="{9AAA3230-22A5-4F3F-83D5-1A7BCECF1488}" srcOrd="0" destOrd="0" parTransId="{1D420189-2664-4B8D-9C64-D3D0D654D24B}" sibTransId="{42EEFAF2-9A99-4BD1-A8E5-EB063A0B3848}"/>
    <dgm:cxn modelId="{F81F47C9-63C5-4D3D-9582-595243667AC5}" type="presOf" srcId="{2970C171-1370-4F12-B3C6-00A2BA0FEB02}" destId="{1CF2597D-2288-4948-ABBB-0C3002CF96D5}" srcOrd="0" destOrd="0" presId="urn:microsoft.com/office/officeart/2005/8/layout/chevron2"/>
    <dgm:cxn modelId="{031E3735-4DC4-47B4-8249-E4D67876EF48}" type="presOf" srcId="{B07C2BAF-8F1B-4793-A380-11CE1E814E3F}" destId="{FCCEB2B4-F274-4857-AD78-41D9C1132D98}" srcOrd="0" destOrd="1" presId="urn:microsoft.com/office/officeart/2005/8/layout/chevron2"/>
    <dgm:cxn modelId="{C0205A9D-E036-4765-AE78-A703F2AA74A0}" type="presOf" srcId="{FC37049E-889E-4CEC-8FAF-A12470263C2F}" destId="{FDB0C1F9-1D2F-49CD-8D05-EA6C5C074390}" srcOrd="0" destOrd="0" presId="urn:microsoft.com/office/officeart/2005/8/layout/chevron2"/>
    <dgm:cxn modelId="{5004A993-D16F-4D8E-BF59-E10E4BCE3462}" srcId="{8FFC93E5-9069-45E5-AA2E-56AE17D1024A}" destId="{8A3EA3B4-5281-49C1-8D36-EA84EE4D9CEF}" srcOrd="0" destOrd="0" parTransId="{BAFBE3B8-3D4E-4516-BEC1-4F68303F06CF}" sibTransId="{7D8AB896-95D5-4667-8F5D-720A9D33D44F}"/>
    <dgm:cxn modelId="{81D690EB-16AE-4F9D-9A2B-8FD673A219BD}" srcId="{A8EDF043-E442-45AD-BE09-FA2B0179C222}" destId="{677DAD3D-77E0-4642-A44D-03C4D6EC2C52}" srcOrd="5" destOrd="0" parTransId="{7949BF9F-D54D-4361-8DB5-5A9E87505890}" sibTransId="{7F8F8821-72D5-4017-9245-E18B3B2A241A}"/>
    <dgm:cxn modelId="{537631F9-9A92-4E15-AB38-3267B48AD990}" srcId="{DF012FA9-9EE1-49AA-BE26-8F3023423091}" destId="{C99EE432-E5F3-4164-8E73-3E1CF008363E}" srcOrd="0" destOrd="0" parTransId="{E92D7880-7D03-4255-A3FB-C87B9BC3C32F}" sibTransId="{14E4FEF7-4233-47D3-A384-B27DAE937DD7}"/>
    <dgm:cxn modelId="{A54EA353-0EC5-4BB2-A069-C68B02CEC176}" srcId="{2970C171-1370-4F12-B3C6-00A2BA0FEB02}" destId="{925B0681-B813-4F49-A57D-59400263637A}" srcOrd="0" destOrd="0" parTransId="{7155A98D-602D-45A4-AC8B-B369F839D49A}" sibTransId="{4FB56FF4-B1AB-4C38-88E0-28C0E1E99BB7}"/>
    <dgm:cxn modelId="{337D330D-CC28-4717-9A7A-67E93F3DA68A}" type="presParOf" srcId="{7973C9BE-3FE6-4289-8232-51E7A76EAD8E}" destId="{EA0C6305-A942-4454-AD99-15D793F2980C}" srcOrd="0" destOrd="0" presId="urn:microsoft.com/office/officeart/2005/8/layout/chevron2"/>
    <dgm:cxn modelId="{8C671E7B-ACE1-433E-90E8-7A88DF185FB7}" type="presParOf" srcId="{EA0C6305-A942-4454-AD99-15D793F2980C}" destId="{D69C144D-1D41-470C-9632-2421F6AD6E6D}" srcOrd="0" destOrd="0" presId="urn:microsoft.com/office/officeart/2005/8/layout/chevron2"/>
    <dgm:cxn modelId="{5D9529DF-C602-4197-9340-EE61D53A827B}" type="presParOf" srcId="{EA0C6305-A942-4454-AD99-15D793F2980C}" destId="{535DEF00-FFDF-494B-BE92-C6B8C05044E4}" srcOrd="1" destOrd="0" presId="urn:microsoft.com/office/officeart/2005/8/layout/chevron2"/>
    <dgm:cxn modelId="{8388FC6F-43DE-44E8-8B2D-EF9AE8DEA99F}" type="presParOf" srcId="{7973C9BE-3FE6-4289-8232-51E7A76EAD8E}" destId="{A023D952-C5AB-4163-9E53-8DD81A38511F}" srcOrd="1" destOrd="0" presId="urn:microsoft.com/office/officeart/2005/8/layout/chevron2"/>
    <dgm:cxn modelId="{49DF5F0A-4BA1-45D1-8C7F-FB4A55F9A97F}" type="presParOf" srcId="{7973C9BE-3FE6-4289-8232-51E7A76EAD8E}" destId="{A3B98283-A38C-41B1-BB0A-D59A189D6000}" srcOrd="2" destOrd="0" presId="urn:microsoft.com/office/officeart/2005/8/layout/chevron2"/>
    <dgm:cxn modelId="{2C283A94-4E68-4124-B684-7C0A13882A6E}" type="presParOf" srcId="{A3B98283-A38C-41B1-BB0A-D59A189D6000}" destId="{4104D8A2-7705-4368-93D6-B1405FB9478B}" srcOrd="0" destOrd="0" presId="urn:microsoft.com/office/officeart/2005/8/layout/chevron2"/>
    <dgm:cxn modelId="{DC9DB224-2D67-4BC1-AD2C-B7B83C54A6F1}" type="presParOf" srcId="{A3B98283-A38C-41B1-BB0A-D59A189D6000}" destId="{D4766605-88E1-49AE-AC7F-578C1652C66A}" srcOrd="1" destOrd="0" presId="urn:microsoft.com/office/officeart/2005/8/layout/chevron2"/>
    <dgm:cxn modelId="{8B5BBFC1-7AA0-46F0-817C-0D363E8FD5EA}" type="presParOf" srcId="{7973C9BE-3FE6-4289-8232-51E7A76EAD8E}" destId="{B270DA42-B5F8-4A03-A9FC-E9D812CBC4C0}" srcOrd="3" destOrd="0" presId="urn:microsoft.com/office/officeart/2005/8/layout/chevron2"/>
    <dgm:cxn modelId="{E87D8E01-4976-47D0-8CB8-D2A08B6BD731}" type="presParOf" srcId="{7973C9BE-3FE6-4289-8232-51E7A76EAD8E}" destId="{911C7B77-FAC9-4F58-BD27-C59743731798}" srcOrd="4" destOrd="0" presId="urn:microsoft.com/office/officeart/2005/8/layout/chevron2"/>
    <dgm:cxn modelId="{637B33D2-0D06-4340-BBEF-82AD10E035D0}" type="presParOf" srcId="{911C7B77-FAC9-4F58-BD27-C59743731798}" destId="{1CF2597D-2288-4948-ABBB-0C3002CF96D5}" srcOrd="0" destOrd="0" presId="urn:microsoft.com/office/officeart/2005/8/layout/chevron2"/>
    <dgm:cxn modelId="{826660AD-EF4C-472E-8C72-9B8C00646476}" type="presParOf" srcId="{911C7B77-FAC9-4F58-BD27-C59743731798}" destId="{7592B8F6-1A8F-43E5-AD37-E16A0BE0D9DF}" srcOrd="1" destOrd="0" presId="urn:microsoft.com/office/officeart/2005/8/layout/chevron2"/>
    <dgm:cxn modelId="{B65A59A0-7529-40F5-8853-B22224A2DCBF}" type="presParOf" srcId="{7973C9BE-3FE6-4289-8232-51E7A76EAD8E}" destId="{2882A186-465C-4C52-B4DD-9F7CB515E3A6}" srcOrd="5" destOrd="0" presId="urn:microsoft.com/office/officeart/2005/8/layout/chevron2"/>
    <dgm:cxn modelId="{425035CA-75D0-455A-AFA7-B9420F2A12D1}" type="presParOf" srcId="{7973C9BE-3FE6-4289-8232-51E7A76EAD8E}" destId="{179321E5-CAE8-4DC6-BB53-7B92B348FE27}" srcOrd="6" destOrd="0" presId="urn:microsoft.com/office/officeart/2005/8/layout/chevron2"/>
    <dgm:cxn modelId="{906ED62A-C4DC-4F95-A4C7-68BB373CC608}" type="presParOf" srcId="{179321E5-CAE8-4DC6-BB53-7B92B348FE27}" destId="{DA88A58A-414B-49D4-AF39-B5F9BD8820D3}" srcOrd="0" destOrd="0" presId="urn:microsoft.com/office/officeart/2005/8/layout/chevron2"/>
    <dgm:cxn modelId="{8D1A5CD1-90DE-4BFE-9571-960381BCA9A9}" type="presParOf" srcId="{179321E5-CAE8-4DC6-BB53-7B92B348FE27}" destId="{5BD86D27-18C1-4756-BF4F-D36FE256A0CF}" srcOrd="1" destOrd="0" presId="urn:microsoft.com/office/officeart/2005/8/layout/chevron2"/>
    <dgm:cxn modelId="{AB8BA05C-19C9-471A-9D21-1E98F8C0EE55}" type="presParOf" srcId="{7973C9BE-3FE6-4289-8232-51E7A76EAD8E}" destId="{658BBE57-A2DD-4356-A9B5-FAD829C81600}" srcOrd="7" destOrd="0" presId="urn:microsoft.com/office/officeart/2005/8/layout/chevron2"/>
    <dgm:cxn modelId="{43FE2B81-D9C2-4189-9D7D-4007FB192BAF}" type="presParOf" srcId="{7973C9BE-3FE6-4289-8232-51E7A76EAD8E}" destId="{19B758F5-8088-4F58-82DD-CDCC034B0590}" srcOrd="8" destOrd="0" presId="urn:microsoft.com/office/officeart/2005/8/layout/chevron2"/>
    <dgm:cxn modelId="{A260F625-39BE-49CD-8365-5ECE1FE5F8F9}" type="presParOf" srcId="{19B758F5-8088-4F58-82DD-CDCC034B0590}" destId="{881C285F-463A-4513-9E90-F37CF06F681C}" srcOrd="0" destOrd="0" presId="urn:microsoft.com/office/officeart/2005/8/layout/chevron2"/>
    <dgm:cxn modelId="{A7A7BA50-13A1-47A7-99BC-A70A9B648979}" type="presParOf" srcId="{19B758F5-8088-4F58-82DD-CDCC034B0590}" destId="{FCCEB2B4-F274-4857-AD78-41D9C1132D98}" srcOrd="1" destOrd="0" presId="urn:microsoft.com/office/officeart/2005/8/layout/chevron2"/>
    <dgm:cxn modelId="{7D42F491-41EC-4143-AD3D-3A7D178CA1D8}" type="presParOf" srcId="{7973C9BE-3FE6-4289-8232-51E7A76EAD8E}" destId="{C6AB99EC-C1A4-413D-A415-1CAD229CF76D}" srcOrd="9" destOrd="0" presId="urn:microsoft.com/office/officeart/2005/8/layout/chevron2"/>
    <dgm:cxn modelId="{FFCFEF1A-B826-4BB0-9A92-B3B6F82ECA80}" type="presParOf" srcId="{7973C9BE-3FE6-4289-8232-51E7A76EAD8E}" destId="{9BB5F63E-788B-4CA4-AD1F-FEA8615672EB}" srcOrd="10" destOrd="0" presId="urn:microsoft.com/office/officeart/2005/8/layout/chevron2"/>
    <dgm:cxn modelId="{AD6FAA45-6E55-450C-87D5-7F4167305A2A}" type="presParOf" srcId="{9BB5F63E-788B-4CA4-AD1F-FEA8615672EB}" destId="{80A71235-8423-4DB1-A426-25045209C734}" srcOrd="0" destOrd="0" presId="urn:microsoft.com/office/officeart/2005/8/layout/chevron2"/>
    <dgm:cxn modelId="{C153F827-D901-4BE2-8B26-801E047FAA20}" type="presParOf" srcId="{9BB5F63E-788B-4CA4-AD1F-FEA8615672EB}" destId="{FDB0C1F9-1D2F-49CD-8D05-EA6C5C07439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27EAAE-7D33-41FF-BCC9-928B4703406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h-TH"/>
        </a:p>
      </dgm:t>
    </dgm:pt>
    <dgm:pt modelId="{15FF099D-5C1E-4DD5-8C1C-68485732B0EC}">
      <dgm:prSet phldrT="[ข้อความ]" custT="1"/>
      <dgm:spPr/>
      <dgm:t>
        <a:bodyPr/>
        <a:lstStyle/>
        <a:p>
          <a:r>
            <a:rPr lang="th-TH" sz="2800" dirty="0" smtClean="0">
              <a:latin typeface="TH SarabunPSK" panose="020B0500040200020003" pitchFamily="34" charset="-34"/>
              <a:cs typeface="+mj-cs"/>
            </a:rPr>
            <a:t>6. การจัดซื้อจัดจ้าง	</a:t>
          </a:r>
          <a:endParaRPr lang="th-TH" sz="2800" dirty="0">
            <a:latin typeface="TH SarabunPSK" panose="020B0500040200020003" pitchFamily="34" charset="-34"/>
            <a:cs typeface="+mj-cs"/>
          </a:endParaRPr>
        </a:p>
      </dgm:t>
    </dgm:pt>
    <dgm:pt modelId="{4DE0342D-20B1-406E-BE88-3364F6870163}" type="parTrans" cxnId="{FF1855E9-9D9E-4736-93A6-A61CDDDF2E34}">
      <dgm:prSet/>
      <dgm:spPr/>
      <dgm:t>
        <a:bodyPr/>
        <a:lstStyle/>
        <a:p>
          <a:endParaRPr lang="th-TH" sz="2800">
            <a:latin typeface="TH SarabunPSK" panose="020B0500040200020003" pitchFamily="34" charset="-34"/>
            <a:cs typeface="+mj-cs"/>
          </a:endParaRPr>
        </a:p>
      </dgm:t>
    </dgm:pt>
    <dgm:pt modelId="{3BF0A46D-1AA5-43F8-8A8D-951F818B5D34}" type="sibTrans" cxnId="{FF1855E9-9D9E-4736-93A6-A61CDDDF2E34}">
      <dgm:prSet/>
      <dgm:spPr/>
      <dgm:t>
        <a:bodyPr/>
        <a:lstStyle/>
        <a:p>
          <a:endParaRPr lang="th-TH" sz="2800">
            <a:latin typeface="TH SarabunPSK" panose="020B0500040200020003" pitchFamily="34" charset="-34"/>
            <a:cs typeface="+mj-cs"/>
          </a:endParaRPr>
        </a:p>
      </dgm:t>
    </dgm:pt>
    <dgm:pt modelId="{6400EA93-9F5C-4E36-AA4E-37381E74DE4B}">
      <dgm:prSet phldrT="[ข้อความ]" custT="1"/>
      <dgm:spPr/>
      <dgm:t>
        <a:bodyPr/>
        <a:lstStyle/>
        <a:p>
          <a:r>
            <a:rPr lang="th-TH" sz="2800" dirty="0" smtClean="0">
              <a:latin typeface="TH SarabunPSK" panose="020B0500040200020003" pitchFamily="34" charset="-34"/>
              <a:cs typeface="+mj-cs"/>
            </a:rPr>
            <a:t>10. การบริหารสัญญาและการตรวจรับพัสดุ</a:t>
          </a:r>
          <a:endParaRPr lang="th-TH" sz="2800" dirty="0">
            <a:latin typeface="TH SarabunPSK" panose="020B0500040200020003" pitchFamily="34" charset="-34"/>
            <a:cs typeface="+mj-cs"/>
          </a:endParaRPr>
        </a:p>
      </dgm:t>
    </dgm:pt>
    <dgm:pt modelId="{27950E38-DFFA-4E4B-94C3-F96A1F9E86C3}" type="parTrans" cxnId="{AEEDA5A5-9702-4BAB-A249-911351DFA6A6}">
      <dgm:prSet/>
      <dgm:spPr/>
      <dgm:t>
        <a:bodyPr/>
        <a:lstStyle/>
        <a:p>
          <a:endParaRPr lang="th-TH" sz="2800">
            <a:latin typeface="TH SarabunPSK" panose="020B0500040200020003" pitchFamily="34" charset="-34"/>
            <a:cs typeface="+mj-cs"/>
          </a:endParaRPr>
        </a:p>
      </dgm:t>
    </dgm:pt>
    <dgm:pt modelId="{5DDFE915-E9CE-4D00-8474-CB98FD44700D}" type="sibTrans" cxnId="{AEEDA5A5-9702-4BAB-A249-911351DFA6A6}">
      <dgm:prSet/>
      <dgm:spPr/>
      <dgm:t>
        <a:bodyPr/>
        <a:lstStyle/>
        <a:p>
          <a:endParaRPr lang="th-TH" sz="2800">
            <a:latin typeface="TH SarabunPSK" panose="020B0500040200020003" pitchFamily="34" charset="-34"/>
            <a:cs typeface="+mj-cs"/>
          </a:endParaRPr>
        </a:p>
      </dgm:t>
    </dgm:pt>
    <dgm:pt modelId="{49D3379C-606B-49E2-BC35-8766E9D9AA86}">
      <dgm:prSet phldrT="[ข้อความ]" custT="1"/>
      <dgm:spPr/>
      <dgm:t>
        <a:bodyPr/>
        <a:lstStyle/>
        <a:p>
          <a:r>
            <a:rPr lang="th-TH" sz="2800" dirty="0" smtClean="0">
              <a:latin typeface="TH SarabunPSK" panose="020B0500040200020003" pitchFamily="34" charset="-34"/>
              <a:cs typeface="+mj-cs"/>
            </a:rPr>
            <a:t>11. การประเมินผลการปฏิบัติงานของผู้ประกอบการ</a:t>
          </a:r>
          <a:endParaRPr lang="th-TH" sz="2800" dirty="0">
            <a:latin typeface="TH SarabunPSK" panose="020B0500040200020003" pitchFamily="34" charset="-34"/>
            <a:cs typeface="+mj-cs"/>
          </a:endParaRPr>
        </a:p>
      </dgm:t>
    </dgm:pt>
    <dgm:pt modelId="{24CDC727-C6F3-4CA4-991C-C0EFA0A96375}" type="parTrans" cxnId="{5E059111-473E-42C3-B4CB-DCE095DBC96A}">
      <dgm:prSet/>
      <dgm:spPr/>
      <dgm:t>
        <a:bodyPr/>
        <a:lstStyle/>
        <a:p>
          <a:endParaRPr lang="th-TH" sz="2800">
            <a:latin typeface="TH SarabunPSK" panose="020B0500040200020003" pitchFamily="34" charset="-34"/>
            <a:cs typeface="+mj-cs"/>
          </a:endParaRPr>
        </a:p>
      </dgm:t>
    </dgm:pt>
    <dgm:pt modelId="{73DAECE6-CE36-4058-98E9-6AD1C3100020}" type="sibTrans" cxnId="{5E059111-473E-42C3-B4CB-DCE095DBC96A}">
      <dgm:prSet/>
      <dgm:spPr/>
      <dgm:t>
        <a:bodyPr/>
        <a:lstStyle/>
        <a:p>
          <a:endParaRPr lang="th-TH" sz="2800">
            <a:latin typeface="TH SarabunPSK" panose="020B0500040200020003" pitchFamily="34" charset="-34"/>
            <a:cs typeface="+mj-cs"/>
          </a:endParaRPr>
        </a:p>
      </dgm:t>
    </dgm:pt>
    <dgm:pt modelId="{831C58F5-3BB7-43EE-9E84-6DD000D89843}">
      <dgm:prSet custT="1"/>
      <dgm:spPr/>
      <dgm:t>
        <a:bodyPr/>
        <a:lstStyle/>
        <a:p>
          <a:r>
            <a:rPr lang="th-TH" sz="2800" dirty="0" smtClean="0">
              <a:latin typeface="TH SarabunPSK" panose="020B0500040200020003" pitchFamily="34" charset="-34"/>
              <a:cs typeface="+mj-cs"/>
            </a:rPr>
            <a:t>9. การทำสัญญา</a:t>
          </a:r>
          <a:endParaRPr lang="th-TH" sz="2800" dirty="0">
            <a:latin typeface="TH SarabunPSK" panose="020B0500040200020003" pitchFamily="34" charset="-34"/>
            <a:cs typeface="+mj-cs"/>
          </a:endParaRPr>
        </a:p>
      </dgm:t>
    </dgm:pt>
    <dgm:pt modelId="{AB431C1B-2749-4374-B8F1-611D8977AB06}" type="parTrans" cxnId="{E0594E64-D514-49F9-8393-0D2EAC75E028}">
      <dgm:prSet/>
      <dgm:spPr/>
      <dgm:t>
        <a:bodyPr/>
        <a:lstStyle/>
        <a:p>
          <a:endParaRPr lang="th-TH" sz="2800">
            <a:latin typeface="TH SarabunPSK" panose="020B0500040200020003" pitchFamily="34" charset="-34"/>
            <a:cs typeface="+mj-cs"/>
          </a:endParaRPr>
        </a:p>
      </dgm:t>
    </dgm:pt>
    <dgm:pt modelId="{E480CE5F-E901-4543-8CC8-4950020F249D}" type="sibTrans" cxnId="{E0594E64-D514-49F9-8393-0D2EAC75E028}">
      <dgm:prSet/>
      <dgm:spPr/>
      <dgm:t>
        <a:bodyPr/>
        <a:lstStyle/>
        <a:p>
          <a:endParaRPr lang="th-TH" sz="2800">
            <a:latin typeface="TH SarabunPSK" panose="020B0500040200020003" pitchFamily="34" charset="-34"/>
            <a:cs typeface="+mj-cs"/>
          </a:endParaRPr>
        </a:p>
      </dgm:t>
    </dgm:pt>
    <dgm:pt modelId="{F4427E7E-73AA-472B-9BD3-100EDCA9A571}">
      <dgm:prSet custT="1"/>
      <dgm:spPr/>
      <dgm:t>
        <a:bodyPr/>
        <a:lstStyle/>
        <a:p>
          <a:r>
            <a:rPr lang="th-TH" sz="2800" dirty="0" smtClean="0">
              <a:latin typeface="TH SarabunPSK" panose="020B0500040200020003" pitchFamily="34" charset="-34"/>
              <a:cs typeface="+mj-cs"/>
            </a:rPr>
            <a:t>8. งานจ้างออกแบบหรือควบคุมงานก่อสร้าง</a:t>
          </a:r>
          <a:endParaRPr lang="th-TH" sz="2800" dirty="0">
            <a:latin typeface="TH SarabunPSK" panose="020B0500040200020003" pitchFamily="34" charset="-34"/>
            <a:cs typeface="+mj-cs"/>
          </a:endParaRPr>
        </a:p>
      </dgm:t>
    </dgm:pt>
    <dgm:pt modelId="{D7566E83-0591-41E1-8DBF-3B2CB3C39CCE}" type="parTrans" cxnId="{49AEA36E-6364-497D-A6EF-07526A1B57D2}">
      <dgm:prSet/>
      <dgm:spPr/>
      <dgm:t>
        <a:bodyPr/>
        <a:lstStyle/>
        <a:p>
          <a:endParaRPr lang="th-TH" sz="2800">
            <a:latin typeface="TH SarabunPSK" panose="020B0500040200020003" pitchFamily="34" charset="-34"/>
            <a:cs typeface="+mj-cs"/>
          </a:endParaRPr>
        </a:p>
      </dgm:t>
    </dgm:pt>
    <dgm:pt modelId="{B14E2EA7-1880-43AF-A215-C422BF021735}" type="sibTrans" cxnId="{49AEA36E-6364-497D-A6EF-07526A1B57D2}">
      <dgm:prSet/>
      <dgm:spPr/>
      <dgm:t>
        <a:bodyPr/>
        <a:lstStyle/>
        <a:p>
          <a:endParaRPr lang="th-TH" sz="2800">
            <a:latin typeface="TH SarabunPSK" panose="020B0500040200020003" pitchFamily="34" charset="-34"/>
            <a:cs typeface="+mj-cs"/>
          </a:endParaRPr>
        </a:p>
      </dgm:t>
    </dgm:pt>
    <dgm:pt modelId="{703E0C6E-BD39-488C-B192-9D24666AE785}">
      <dgm:prSet custT="1"/>
      <dgm:spPr/>
      <dgm:t>
        <a:bodyPr/>
        <a:lstStyle/>
        <a:p>
          <a:r>
            <a:rPr lang="th-TH" sz="2800" dirty="0" smtClean="0">
              <a:latin typeface="TH SarabunPSK" panose="020B0500040200020003" pitchFamily="34" charset="-34"/>
              <a:cs typeface="+mj-cs"/>
            </a:rPr>
            <a:t>7. งานจ้างที่ปรึกษา</a:t>
          </a:r>
          <a:endParaRPr lang="th-TH" sz="2800" dirty="0">
            <a:latin typeface="TH SarabunPSK" panose="020B0500040200020003" pitchFamily="34" charset="-34"/>
            <a:cs typeface="+mj-cs"/>
          </a:endParaRPr>
        </a:p>
      </dgm:t>
    </dgm:pt>
    <dgm:pt modelId="{E10E109A-EDE3-4341-ABF4-4A901302CE84}" type="parTrans" cxnId="{33FDB772-1CD1-419A-9836-565342590AC5}">
      <dgm:prSet/>
      <dgm:spPr/>
      <dgm:t>
        <a:bodyPr/>
        <a:lstStyle/>
        <a:p>
          <a:endParaRPr lang="th-TH" sz="2800">
            <a:latin typeface="TH SarabunPSK" panose="020B0500040200020003" pitchFamily="34" charset="-34"/>
            <a:cs typeface="+mj-cs"/>
          </a:endParaRPr>
        </a:p>
      </dgm:t>
    </dgm:pt>
    <dgm:pt modelId="{11AFFCC2-7B3C-4D5E-A11B-CE4650EEA557}" type="sibTrans" cxnId="{33FDB772-1CD1-419A-9836-565342590AC5}">
      <dgm:prSet/>
      <dgm:spPr/>
      <dgm:t>
        <a:bodyPr/>
        <a:lstStyle/>
        <a:p>
          <a:endParaRPr lang="th-TH" sz="2800">
            <a:latin typeface="TH SarabunPSK" panose="020B0500040200020003" pitchFamily="34" charset="-34"/>
            <a:cs typeface="+mj-cs"/>
          </a:endParaRPr>
        </a:p>
      </dgm:t>
    </dgm:pt>
    <dgm:pt modelId="{EB2AEEFD-9EC1-4C8E-8040-0610F4FA14E3}" type="pres">
      <dgm:prSet presAssocID="{1D27EAAE-7D33-41FF-BCC9-928B4703406F}" presName="linear" presStyleCnt="0">
        <dgm:presLayoutVars>
          <dgm:dir/>
          <dgm:animLvl val="lvl"/>
          <dgm:resizeHandles val="exact"/>
        </dgm:presLayoutVars>
      </dgm:prSet>
      <dgm:spPr/>
      <dgm:t>
        <a:bodyPr/>
        <a:lstStyle/>
        <a:p>
          <a:endParaRPr lang="th-TH"/>
        </a:p>
      </dgm:t>
    </dgm:pt>
    <dgm:pt modelId="{A2DB92C7-853F-4487-B0D5-2EFD08E5989B}" type="pres">
      <dgm:prSet presAssocID="{15FF099D-5C1E-4DD5-8C1C-68485732B0EC}" presName="parentLin" presStyleCnt="0"/>
      <dgm:spPr/>
    </dgm:pt>
    <dgm:pt modelId="{BEA40193-6D17-40EA-A0C2-60853231F9B4}" type="pres">
      <dgm:prSet presAssocID="{15FF099D-5C1E-4DD5-8C1C-68485732B0EC}" presName="parentLeftMargin" presStyleLbl="node1" presStyleIdx="0" presStyleCnt="6"/>
      <dgm:spPr/>
      <dgm:t>
        <a:bodyPr/>
        <a:lstStyle/>
        <a:p>
          <a:endParaRPr lang="th-TH"/>
        </a:p>
      </dgm:t>
    </dgm:pt>
    <dgm:pt modelId="{62EC39B2-1B34-4631-B54F-C0E4C6CF8756}" type="pres">
      <dgm:prSet presAssocID="{15FF099D-5C1E-4DD5-8C1C-68485732B0EC}" presName="parentText" presStyleLbl="node1" presStyleIdx="0" presStyleCnt="6">
        <dgm:presLayoutVars>
          <dgm:chMax val="0"/>
          <dgm:bulletEnabled val="1"/>
        </dgm:presLayoutVars>
      </dgm:prSet>
      <dgm:spPr/>
      <dgm:t>
        <a:bodyPr/>
        <a:lstStyle/>
        <a:p>
          <a:endParaRPr lang="th-TH"/>
        </a:p>
      </dgm:t>
    </dgm:pt>
    <dgm:pt modelId="{32BAE455-C24D-4E62-820F-B5FF937313AB}" type="pres">
      <dgm:prSet presAssocID="{15FF099D-5C1E-4DD5-8C1C-68485732B0EC}" presName="negativeSpace" presStyleCnt="0"/>
      <dgm:spPr/>
    </dgm:pt>
    <dgm:pt modelId="{ABA31044-D368-4B2D-B773-3EBA74E2B41D}" type="pres">
      <dgm:prSet presAssocID="{15FF099D-5C1E-4DD5-8C1C-68485732B0EC}" presName="childText" presStyleLbl="conFgAcc1" presStyleIdx="0" presStyleCnt="6">
        <dgm:presLayoutVars>
          <dgm:bulletEnabled val="1"/>
        </dgm:presLayoutVars>
      </dgm:prSet>
      <dgm:spPr/>
    </dgm:pt>
    <dgm:pt modelId="{326ABF3C-3C99-4F71-8935-3EA0D1AF209E}" type="pres">
      <dgm:prSet presAssocID="{3BF0A46D-1AA5-43F8-8A8D-951F818B5D34}" presName="spaceBetweenRectangles" presStyleCnt="0"/>
      <dgm:spPr/>
    </dgm:pt>
    <dgm:pt modelId="{9FD58839-C8BB-416C-BE77-0F788C721F27}" type="pres">
      <dgm:prSet presAssocID="{703E0C6E-BD39-488C-B192-9D24666AE785}" presName="parentLin" presStyleCnt="0"/>
      <dgm:spPr/>
    </dgm:pt>
    <dgm:pt modelId="{A4EEAA5F-C59F-4D9D-8831-E5983C81B621}" type="pres">
      <dgm:prSet presAssocID="{703E0C6E-BD39-488C-B192-9D24666AE785}" presName="parentLeftMargin" presStyleLbl="node1" presStyleIdx="0" presStyleCnt="6"/>
      <dgm:spPr/>
      <dgm:t>
        <a:bodyPr/>
        <a:lstStyle/>
        <a:p>
          <a:endParaRPr lang="th-TH"/>
        </a:p>
      </dgm:t>
    </dgm:pt>
    <dgm:pt modelId="{5647FF04-C8E9-4D5C-BD1D-6919AC726860}" type="pres">
      <dgm:prSet presAssocID="{703E0C6E-BD39-488C-B192-9D24666AE785}" presName="parentText" presStyleLbl="node1" presStyleIdx="1" presStyleCnt="6">
        <dgm:presLayoutVars>
          <dgm:chMax val="0"/>
          <dgm:bulletEnabled val="1"/>
        </dgm:presLayoutVars>
      </dgm:prSet>
      <dgm:spPr/>
      <dgm:t>
        <a:bodyPr/>
        <a:lstStyle/>
        <a:p>
          <a:endParaRPr lang="th-TH"/>
        </a:p>
      </dgm:t>
    </dgm:pt>
    <dgm:pt modelId="{5134B401-36A0-4908-BA9C-1B5CA807AE79}" type="pres">
      <dgm:prSet presAssocID="{703E0C6E-BD39-488C-B192-9D24666AE785}" presName="negativeSpace" presStyleCnt="0"/>
      <dgm:spPr/>
    </dgm:pt>
    <dgm:pt modelId="{F50C17E8-242B-49B8-85FB-3336C6FED258}" type="pres">
      <dgm:prSet presAssocID="{703E0C6E-BD39-488C-B192-9D24666AE785}" presName="childText" presStyleLbl="conFgAcc1" presStyleIdx="1" presStyleCnt="6">
        <dgm:presLayoutVars>
          <dgm:bulletEnabled val="1"/>
        </dgm:presLayoutVars>
      </dgm:prSet>
      <dgm:spPr/>
    </dgm:pt>
    <dgm:pt modelId="{24F2B4CD-24E6-427A-A4CF-6904B5FA1821}" type="pres">
      <dgm:prSet presAssocID="{11AFFCC2-7B3C-4D5E-A11B-CE4650EEA557}" presName="spaceBetweenRectangles" presStyleCnt="0"/>
      <dgm:spPr/>
    </dgm:pt>
    <dgm:pt modelId="{3F2E4651-59BC-4600-8565-CFF62114DCD6}" type="pres">
      <dgm:prSet presAssocID="{F4427E7E-73AA-472B-9BD3-100EDCA9A571}" presName="parentLin" presStyleCnt="0"/>
      <dgm:spPr/>
    </dgm:pt>
    <dgm:pt modelId="{9BC4BC61-7563-4A43-9592-BD7FFFF0F924}" type="pres">
      <dgm:prSet presAssocID="{F4427E7E-73AA-472B-9BD3-100EDCA9A571}" presName="parentLeftMargin" presStyleLbl="node1" presStyleIdx="1" presStyleCnt="6"/>
      <dgm:spPr/>
      <dgm:t>
        <a:bodyPr/>
        <a:lstStyle/>
        <a:p>
          <a:endParaRPr lang="th-TH"/>
        </a:p>
      </dgm:t>
    </dgm:pt>
    <dgm:pt modelId="{7EB891D2-E3BE-4A42-81BA-6413F3B38A28}" type="pres">
      <dgm:prSet presAssocID="{F4427E7E-73AA-472B-9BD3-100EDCA9A571}" presName="parentText" presStyleLbl="node1" presStyleIdx="2" presStyleCnt="6">
        <dgm:presLayoutVars>
          <dgm:chMax val="0"/>
          <dgm:bulletEnabled val="1"/>
        </dgm:presLayoutVars>
      </dgm:prSet>
      <dgm:spPr/>
      <dgm:t>
        <a:bodyPr/>
        <a:lstStyle/>
        <a:p>
          <a:endParaRPr lang="th-TH"/>
        </a:p>
      </dgm:t>
    </dgm:pt>
    <dgm:pt modelId="{16E981C7-F3F2-46EA-BFFF-1E2629D8BAC9}" type="pres">
      <dgm:prSet presAssocID="{F4427E7E-73AA-472B-9BD3-100EDCA9A571}" presName="negativeSpace" presStyleCnt="0"/>
      <dgm:spPr/>
    </dgm:pt>
    <dgm:pt modelId="{579EA1C8-9256-4714-82D4-1CEE4246C94D}" type="pres">
      <dgm:prSet presAssocID="{F4427E7E-73AA-472B-9BD3-100EDCA9A571}" presName="childText" presStyleLbl="conFgAcc1" presStyleIdx="2" presStyleCnt="6">
        <dgm:presLayoutVars>
          <dgm:bulletEnabled val="1"/>
        </dgm:presLayoutVars>
      </dgm:prSet>
      <dgm:spPr/>
    </dgm:pt>
    <dgm:pt modelId="{6C8DC955-D1AA-4144-BED4-68919387BB9E}" type="pres">
      <dgm:prSet presAssocID="{B14E2EA7-1880-43AF-A215-C422BF021735}" presName="spaceBetweenRectangles" presStyleCnt="0"/>
      <dgm:spPr/>
    </dgm:pt>
    <dgm:pt modelId="{A62F8BE1-2962-4082-8FA9-69106FDF581F}" type="pres">
      <dgm:prSet presAssocID="{831C58F5-3BB7-43EE-9E84-6DD000D89843}" presName="parentLin" presStyleCnt="0"/>
      <dgm:spPr/>
    </dgm:pt>
    <dgm:pt modelId="{A295088B-87C8-4F2E-A567-C2E404F35198}" type="pres">
      <dgm:prSet presAssocID="{831C58F5-3BB7-43EE-9E84-6DD000D89843}" presName="parentLeftMargin" presStyleLbl="node1" presStyleIdx="2" presStyleCnt="6"/>
      <dgm:spPr/>
      <dgm:t>
        <a:bodyPr/>
        <a:lstStyle/>
        <a:p>
          <a:endParaRPr lang="th-TH"/>
        </a:p>
      </dgm:t>
    </dgm:pt>
    <dgm:pt modelId="{3B1DD14B-D63E-4EAF-AC77-B9AEFA99090D}" type="pres">
      <dgm:prSet presAssocID="{831C58F5-3BB7-43EE-9E84-6DD000D89843}" presName="parentText" presStyleLbl="node1" presStyleIdx="3" presStyleCnt="6">
        <dgm:presLayoutVars>
          <dgm:chMax val="0"/>
          <dgm:bulletEnabled val="1"/>
        </dgm:presLayoutVars>
      </dgm:prSet>
      <dgm:spPr/>
      <dgm:t>
        <a:bodyPr/>
        <a:lstStyle/>
        <a:p>
          <a:endParaRPr lang="th-TH"/>
        </a:p>
      </dgm:t>
    </dgm:pt>
    <dgm:pt modelId="{99F563F0-CDBE-483E-B6D3-D450E20FB02B}" type="pres">
      <dgm:prSet presAssocID="{831C58F5-3BB7-43EE-9E84-6DD000D89843}" presName="negativeSpace" presStyleCnt="0"/>
      <dgm:spPr/>
    </dgm:pt>
    <dgm:pt modelId="{905D216A-AD8E-4CEF-9664-A94C2D8CCD28}" type="pres">
      <dgm:prSet presAssocID="{831C58F5-3BB7-43EE-9E84-6DD000D89843}" presName="childText" presStyleLbl="conFgAcc1" presStyleIdx="3" presStyleCnt="6">
        <dgm:presLayoutVars>
          <dgm:bulletEnabled val="1"/>
        </dgm:presLayoutVars>
      </dgm:prSet>
      <dgm:spPr/>
    </dgm:pt>
    <dgm:pt modelId="{C93C5FDE-BEC7-43B6-8303-F3CF1FC9441E}" type="pres">
      <dgm:prSet presAssocID="{E480CE5F-E901-4543-8CC8-4950020F249D}" presName="spaceBetweenRectangles" presStyleCnt="0"/>
      <dgm:spPr/>
    </dgm:pt>
    <dgm:pt modelId="{F359862A-3C2B-4744-B0A1-E47B35BE1147}" type="pres">
      <dgm:prSet presAssocID="{6400EA93-9F5C-4E36-AA4E-37381E74DE4B}" presName="parentLin" presStyleCnt="0"/>
      <dgm:spPr/>
    </dgm:pt>
    <dgm:pt modelId="{8BC72C75-F882-45BF-BD0A-684E8D1AFDDA}" type="pres">
      <dgm:prSet presAssocID="{6400EA93-9F5C-4E36-AA4E-37381E74DE4B}" presName="parentLeftMargin" presStyleLbl="node1" presStyleIdx="3" presStyleCnt="6"/>
      <dgm:spPr/>
      <dgm:t>
        <a:bodyPr/>
        <a:lstStyle/>
        <a:p>
          <a:endParaRPr lang="th-TH"/>
        </a:p>
      </dgm:t>
    </dgm:pt>
    <dgm:pt modelId="{03A31684-C79F-4C14-8118-7BC60237FEED}" type="pres">
      <dgm:prSet presAssocID="{6400EA93-9F5C-4E36-AA4E-37381E74DE4B}" presName="parentText" presStyleLbl="node1" presStyleIdx="4" presStyleCnt="6">
        <dgm:presLayoutVars>
          <dgm:chMax val="0"/>
          <dgm:bulletEnabled val="1"/>
        </dgm:presLayoutVars>
      </dgm:prSet>
      <dgm:spPr/>
      <dgm:t>
        <a:bodyPr/>
        <a:lstStyle/>
        <a:p>
          <a:endParaRPr lang="th-TH"/>
        </a:p>
      </dgm:t>
    </dgm:pt>
    <dgm:pt modelId="{8DEB74C1-F207-4777-B306-EFF72112E08A}" type="pres">
      <dgm:prSet presAssocID="{6400EA93-9F5C-4E36-AA4E-37381E74DE4B}" presName="negativeSpace" presStyleCnt="0"/>
      <dgm:spPr/>
    </dgm:pt>
    <dgm:pt modelId="{DD5EAD6E-F04A-48EF-903F-0079D3D94D15}" type="pres">
      <dgm:prSet presAssocID="{6400EA93-9F5C-4E36-AA4E-37381E74DE4B}" presName="childText" presStyleLbl="conFgAcc1" presStyleIdx="4" presStyleCnt="6">
        <dgm:presLayoutVars>
          <dgm:bulletEnabled val="1"/>
        </dgm:presLayoutVars>
      </dgm:prSet>
      <dgm:spPr/>
    </dgm:pt>
    <dgm:pt modelId="{F8BD9131-92E7-48C6-AF0E-D405A74E1175}" type="pres">
      <dgm:prSet presAssocID="{5DDFE915-E9CE-4D00-8474-CB98FD44700D}" presName="spaceBetweenRectangles" presStyleCnt="0"/>
      <dgm:spPr/>
    </dgm:pt>
    <dgm:pt modelId="{150AB750-C935-4744-B56E-5970E9C9C7DD}" type="pres">
      <dgm:prSet presAssocID="{49D3379C-606B-49E2-BC35-8766E9D9AA86}" presName="parentLin" presStyleCnt="0"/>
      <dgm:spPr/>
    </dgm:pt>
    <dgm:pt modelId="{665A6DFF-D98C-4AFC-B428-6422F279A6CA}" type="pres">
      <dgm:prSet presAssocID="{49D3379C-606B-49E2-BC35-8766E9D9AA86}" presName="parentLeftMargin" presStyleLbl="node1" presStyleIdx="4" presStyleCnt="6"/>
      <dgm:spPr/>
      <dgm:t>
        <a:bodyPr/>
        <a:lstStyle/>
        <a:p>
          <a:endParaRPr lang="th-TH"/>
        </a:p>
      </dgm:t>
    </dgm:pt>
    <dgm:pt modelId="{CD5745A1-B008-4DC7-B2A3-DF86EC81DD61}" type="pres">
      <dgm:prSet presAssocID="{49D3379C-606B-49E2-BC35-8766E9D9AA86}" presName="parentText" presStyleLbl="node1" presStyleIdx="5" presStyleCnt="6">
        <dgm:presLayoutVars>
          <dgm:chMax val="0"/>
          <dgm:bulletEnabled val="1"/>
        </dgm:presLayoutVars>
      </dgm:prSet>
      <dgm:spPr/>
      <dgm:t>
        <a:bodyPr/>
        <a:lstStyle/>
        <a:p>
          <a:endParaRPr lang="th-TH"/>
        </a:p>
      </dgm:t>
    </dgm:pt>
    <dgm:pt modelId="{99337CE8-DCA4-47BE-9E49-8F99FD7742BA}" type="pres">
      <dgm:prSet presAssocID="{49D3379C-606B-49E2-BC35-8766E9D9AA86}" presName="negativeSpace" presStyleCnt="0"/>
      <dgm:spPr/>
    </dgm:pt>
    <dgm:pt modelId="{D8DF8A13-9DBE-4E18-B917-4D20097282F1}" type="pres">
      <dgm:prSet presAssocID="{49D3379C-606B-49E2-BC35-8766E9D9AA86}" presName="childText" presStyleLbl="conFgAcc1" presStyleIdx="5" presStyleCnt="6">
        <dgm:presLayoutVars>
          <dgm:bulletEnabled val="1"/>
        </dgm:presLayoutVars>
      </dgm:prSet>
      <dgm:spPr/>
    </dgm:pt>
  </dgm:ptLst>
  <dgm:cxnLst>
    <dgm:cxn modelId="{5E059111-473E-42C3-B4CB-DCE095DBC96A}" srcId="{1D27EAAE-7D33-41FF-BCC9-928B4703406F}" destId="{49D3379C-606B-49E2-BC35-8766E9D9AA86}" srcOrd="5" destOrd="0" parTransId="{24CDC727-C6F3-4CA4-991C-C0EFA0A96375}" sibTransId="{73DAECE6-CE36-4058-98E9-6AD1C3100020}"/>
    <dgm:cxn modelId="{FF1855E9-9D9E-4736-93A6-A61CDDDF2E34}" srcId="{1D27EAAE-7D33-41FF-BCC9-928B4703406F}" destId="{15FF099D-5C1E-4DD5-8C1C-68485732B0EC}" srcOrd="0" destOrd="0" parTransId="{4DE0342D-20B1-406E-BE88-3364F6870163}" sibTransId="{3BF0A46D-1AA5-43F8-8A8D-951F818B5D34}"/>
    <dgm:cxn modelId="{B329CD00-E08F-495E-9DB3-4439DF025B3F}" type="presOf" srcId="{49D3379C-606B-49E2-BC35-8766E9D9AA86}" destId="{CD5745A1-B008-4DC7-B2A3-DF86EC81DD61}" srcOrd="1" destOrd="0" presId="urn:microsoft.com/office/officeart/2005/8/layout/list1"/>
    <dgm:cxn modelId="{647F80B7-A39E-42DB-9798-B4B666386BEB}" type="presOf" srcId="{831C58F5-3BB7-43EE-9E84-6DD000D89843}" destId="{A295088B-87C8-4F2E-A567-C2E404F35198}" srcOrd="0" destOrd="0" presId="urn:microsoft.com/office/officeart/2005/8/layout/list1"/>
    <dgm:cxn modelId="{49AEA36E-6364-497D-A6EF-07526A1B57D2}" srcId="{1D27EAAE-7D33-41FF-BCC9-928B4703406F}" destId="{F4427E7E-73AA-472B-9BD3-100EDCA9A571}" srcOrd="2" destOrd="0" parTransId="{D7566E83-0591-41E1-8DBF-3B2CB3C39CCE}" sibTransId="{B14E2EA7-1880-43AF-A215-C422BF021735}"/>
    <dgm:cxn modelId="{FA849C8E-F162-4F92-93E2-66410AD797B3}" type="presOf" srcId="{6400EA93-9F5C-4E36-AA4E-37381E74DE4B}" destId="{03A31684-C79F-4C14-8118-7BC60237FEED}" srcOrd="1" destOrd="0" presId="urn:microsoft.com/office/officeart/2005/8/layout/list1"/>
    <dgm:cxn modelId="{2E1B7DCC-0C3D-4E0F-B982-ADAD8D1EF7D4}" type="presOf" srcId="{49D3379C-606B-49E2-BC35-8766E9D9AA86}" destId="{665A6DFF-D98C-4AFC-B428-6422F279A6CA}" srcOrd="0" destOrd="0" presId="urn:microsoft.com/office/officeart/2005/8/layout/list1"/>
    <dgm:cxn modelId="{57B27584-C222-42CA-BB74-60570075429A}" type="presOf" srcId="{15FF099D-5C1E-4DD5-8C1C-68485732B0EC}" destId="{BEA40193-6D17-40EA-A0C2-60853231F9B4}" srcOrd="0" destOrd="0" presId="urn:microsoft.com/office/officeart/2005/8/layout/list1"/>
    <dgm:cxn modelId="{FAFC9AE2-702F-4418-A1FF-B076F663009A}" type="presOf" srcId="{703E0C6E-BD39-488C-B192-9D24666AE785}" destId="{5647FF04-C8E9-4D5C-BD1D-6919AC726860}" srcOrd="1" destOrd="0" presId="urn:microsoft.com/office/officeart/2005/8/layout/list1"/>
    <dgm:cxn modelId="{C3458FFB-C0A0-47FE-AED0-CF71A4116207}" type="presOf" srcId="{6400EA93-9F5C-4E36-AA4E-37381E74DE4B}" destId="{8BC72C75-F882-45BF-BD0A-684E8D1AFDDA}" srcOrd="0" destOrd="0" presId="urn:microsoft.com/office/officeart/2005/8/layout/list1"/>
    <dgm:cxn modelId="{E0594E64-D514-49F9-8393-0D2EAC75E028}" srcId="{1D27EAAE-7D33-41FF-BCC9-928B4703406F}" destId="{831C58F5-3BB7-43EE-9E84-6DD000D89843}" srcOrd="3" destOrd="0" parTransId="{AB431C1B-2749-4374-B8F1-611D8977AB06}" sibTransId="{E480CE5F-E901-4543-8CC8-4950020F249D}"/>
    <dgm:cxn modelId="{AEEDA5A5-9702-4BAB-A249-911351DFA6A6}" srcId="{1D27EAAE-7D33-41FF-BCC9-928B4703406F}" destId="{6400EA93-9F5C-4E36-AA4E-37381E74DE4B}" srcOrd="4" destOrd="0" parTransId="{27950E38-DFFA-4E4B-94C3-F96A1F9E86C3}" sibTransId="{5DDFE915-E9CE-4D00-8474-CB98FD44700D}"/>
    <dgm:cxn modelId="{8291C9EE-7A01-47C8-B4FF-58FE8176C9B1}" type="presOf" srcId="{1D27EAAE-7D33-41FF-BCC9-928B4703406F}" destId="{EB2AEEFD-9EC1-4C8E-8040-0610F4FA14E3}" srcOrd="0" destOrd="0" presId="urn:microsoft.com/office/officeart/2005/8/layout/list1"/>
    <dgm:cxn modelId="{7CE13E06-646B-4365-979F-A4C913EF453B}" type="presOf" srcId="{703E0C6E-BD39-488C-B192-9D24666AE785}" destId="{A4EEAA5F-C59F-4D9D-8831-E5983C81B621}" srcOrd="0" destOrd="0" presId="urn:microsoft.com/office/officeart/2005/8/layout/list1"/>
    <dgm:cxn modelId="{24D1E266-EE4E-42FC-B75A-1EBFFB5362EE}" type="presOf" srcId="{F4427E7E-73AA-472B-9BD3-100EDCA9A571}" destId="{7EB891D2-E3BE-4A42-81BA-6413F3B38A28}" srcOrd="1" destOrd="0" presId="urn:microsoft.com/office/officeart/2005/8/layout/list1"/>
    <dgm:cxn modelId="{3A263F69-CE84-4DDA-B0D7-1B343DBCDC08}" type="presOf" srcId="{831C58F5-3BB7-43EE-9E84-6DD000D89843}" destId="{3B1DD14B-D63E-4EAF-AC77-B9AEFA99090D}" srcOrd="1" destOrd="0" presId="urn:microsoft.com/office/officeart/2005/8/layout/list1"/>
    <dgm:cxn modelId="{DD1DA3E7-DCF8-48E1-AE0E-8C1BDC23FD5F}" type="presOf" srcId="{15FF099D-5C1E-4DD5-8C1C-68485732B0EC}" destId="{62EC39B2-1B34-4631-B54F-C0E4C6CF8756}" srcOrd="1" destOrd="0" presId="urn:microsoft.com/office/officeart/2005/8/layout/list1"/>
    <dgm:cxn modelId="{33FDB772-1CD1-419A-9836-565342590AC5}" srcId="{1D27EAAE-7D33-41FF-BCC9-928B4703406F}" destId="{703E0C6E-BD39-488C-B192-9D24666AE785}" srcOrd="1" destOrd="0" parTransId="{E10E109A-EDE3-4341-ABF4-4A901302CE84}" sibTransId="{11AFFCC2-7B3C-4D5E-A11B-CE4650EEA557}"/>
    <dgm:cxn modelId="{C40889B2-2232-42AA-8D2D-5A6B49FC661C}" type="presOf" srcId="{F4427E7E-73AA-472B-9BD3-100EDCA9A571}" destId="{9BC4BC61-7563-4A43-9592-BD7FFFF0F924}" srcOrd="0" destOrd="0" presId="urn:microsoft.com/office/officeart/2005/8/layout/list1"/>
    <dgm:cxn modelId="{872A77A2-8AFF-40A6-8333-D313160D49B3}" type="presParOf" srcId="{EB2AEEFD-9EC1-4C8E-8040-0610F4FA14E3}" destId="{A2DB92C7-853F-4487-B0D5-2EFD08E5989B}" srcOrd="0" destOrd="0" presId="urn:microsoft.com/office/officeart/2005/8/layout/list1"/>
    <dgm:cxn modelId="{402FEAE5-FB27-4887-9A47-30A70783565A}" type="presParOf" srcId="{A2DB92C7-853F-4487-B0D5-2EFD08E5989B}" destId="{BEA40193-6D17-40EA-A0C2-60853231F9B4}" srcOrd="0" destOrd="0" presId="urn:microsoft.com/office/officeart/2005/8/layout/list1"/>
    <dgm:cxn modelId="{EE409A1D-F7F3-4900-A74F-84205F019CF5}" type="presParOf" srcId="{A2DB92C7-853F-4487-B0D5-2EFD08E5989B}" destId="{62EC39B2-1B34-4631-B54F-C0E4C6CF8756}" srcOrd="1" destOrd="0" presId="urn:microsoft.com/office/officeart/2005/8/layout/list1"/>
    <dgm:cxn modelId="{84790E64-CA47-4901-BE00-C39A7C570F88}" type="presParOf" srcId="{EB2AEEFD-9EC1-4C8E-8040-0610F4FA14E3}" destId="{32BAE455-C24D-4E62-820F-B5FF937313AB}" srcOrd="1" destOrd="0" presId="urn:microsoft.com/office/officeart/2005/8/layout/list1"/>
    <dgm:cxn modelId="{6C09E9D1-87F1-413D-82A2-FF92CF55E402}" type="presParOf" srcId="{EB2AEEFD-9EC1-4C8E-8040-0610F4FA14E3}" destId="{ABA31044-D368-4B2D-B773-3EBA74E2B41D}" srcOrd="2" destOrd="0" presId="urn:microsoft.com/office/officeart/2005/8/layout/list1"/>
    <dgm:cxn modelId="{972DB2E3-2308-474F-A0B7-140891A4CAC1}" type="presParOf" srcId="{EB2AEEFD-9EC1-4C8E-8040-0610F4FA14E3}" destId="{326ABF3C-3C99-4F71-8935-3EA0D1AF209E}" srcOrd="3" destOrd="0" presId="urn:microsoft.com/office/officeart/2005/8/layout/list1"/>
    <dgm:cxn modelId="{BE19749D-51FA-4163-8D62-8AC7CF4665A1}" type="presParOf" srcId="{EB2AEEFD-9EC1-4C8E-8040-0610F4FA14E3}" destId="{9FD58839-C8BB-416C-BE77-0F788C721F27}" srcOrd="4" destOrd="0" presId="urn:microsoft.com/office/officeart/2005/8/layout/list1"/>
    <dgm:cxn modelId="{1B584B95-2034-4B45-B99C-E824AD90AEF2}" type="presParOf" srcId="{9FD58839-C8BB-416C-BE77-0F788C721F27}" destId="{A4EEAA5F-C59F-4D9D-8831-E5983C81B621}" srcOrd="0" destOrd="0" presId="urn:microsoft.com/office/officeart/2005/8/layout/list1"/>
    <dgm:cxn modelId="{29DA38E5-3678-4A0F-8DEC-8E2BDDE702F4}" type="presParOf" srcId="{9FD58839-C8BB-416C-BE77-0F788C721F27}" destId="{5647FF04-C8E9-4D5C-BD1D-6919AC726860}" srcOrd="1" destOrd="0" presId="urn:microsoft.com/office/officeart/2005/8/layout/list1"/>
    <dgm:cxn modelId="{31486794-FF13-4EA6-BFC3-FE01B57CAC43}" type="presParOf" srcId="{EB2AEEFD-9EC1-4C8E-8040-0610F4FA14E3}" destId="{5134B401-36A0-4908-BA9C-1B5CA807AE79}" srcOrd="5" destOrd="0" presId="urn:microsoft.com/office/officeart/2005/8/layout/list1"/>
    <dgm:cxn modelId="{813CD463-C8D4-4676-B622-494798B8F943}" type="presParOf" srcId="{EB2AEEFD-9EC1-4C8E-8040-0610F4FA14E3}" destId="{F50C17E8-242B-49B8-85FB-3336C6FED258}" srcOrd="6" destOrd="0" presId="urn:microsoft.com/office/officeart/2005/8/layout/list1"/>
    <dgm:cxn modelId="{59EFCF6C-FA24-46D7-A82E-23589D277911}" type="presParOf" srcId="{EB2AEEFD-9EC1-4C8E-8040-0610F4FA14E3}" destId="{24F2B4CD-24E6-427A-A4CF-6904B5FA1821}" srcOrd="7" destOrd="0" presId="urn:microsoft.com/office/officeart/2005/8/layout/list1"/>
    <dgm:cxn modelId="{B4D862B8-D7BB-4FFB-8B97-48E0B9DC2DCE}" type="presParOf" srcId="{EB2AEEFD-9EC1-4C8E-8040-0610F4FA14E3}" destId="{3F2E4651-59BC-4600-8565-CFF62114DCD6}" srcOrd="8" destOrd="0" presId="urn:microsoft.com/office/officeart/2005/8/layout/list1"/>
    <dgm:cxn modelId="{9BDB370D-DED7-45BE-A0C8-3C6A93828398}" type="presParOf" srcId="{3F2E4651-59BC-4600-8565-CFF62114DCD6}" destId="{9BC4BC61-7563-4A43-9592-BD7FFFF0F924}" srcOrd="0" destOrd="0" presId="urn:microsoft.com/office/officeart/2005/8/layout/list1"/>
    <dgm:cxn modelId="{D0BA655C-0091-4C95-8C68-861E84DE2929}" type="presParOf" srcId="{3F2E4651-59BC-4600-8565-CFF62114DCD6}" destId="{7EB891D2-E3BE-4A42-81BA-6413F3B38A28}" srcOrd="1" destOrd="0" presId="urn:microsoft.com/office/officeart/2005/8/layout/list1"/>
    <dgm:cxn modelId="{682AEDE9-79BB-4C3A-B339-F7FCCAE966A0}" type="presParOf" srcId="{EB2AEEFD-9EC1-4C8E-8040-0610F4FA14E3}" destId="{16E981C7-F3F2-46EA-BFFF-1E2629D8BAC9}" srcOrd="9" destOrd="0" presId="urn:microsoft.com/office/officeart/2005/8/layout/list1"/>
    <dgm:cxn modelId="{C1EBD77A-4CF2-47CC-926D-48662184E2A4}" type="presParOf" srcId="{EB2AEEFD-9EC1-4C8E-8040-0610F4FA14E3}" destId="{579EA1C8-9256-4714-82D4-1CEE4246C94D}" srcOrd="10" destOrd="0" presId="urn:microsoft.com/office/officeart/2005/8/layout/list1"/>
    <dgm:cxn modelId="{B0D1010E-2AD6-43CE-97FB-D1B9A8652FFF}" type="presParOf" srcId="{EB2AEEFD-9EC1-4C8E-8040-0610F4FA14E3}" destId="{6C8DC955-D1AA-4144-BED4-68919387BB9E}" srcOrd="11" destOrd="0" presId="urn:microsoft.com/office/officeart/2005/8/layout/list1"/>
    <dgm:cxn modelId="{A9C31064-7632-4A59-A52C-8B42AC5B734D}" type="presParOf" srcId="{EB2AEEFD-9EC1-4C8E-8040-0610F4FA14E3}" destId="{A62F8BE1-2962-4082-8FA9-69106FDF581F}" srcOrd="12" destOrd="0" presId="urn:microsoft.com/office/officeart/2005/8/layout/list1"/>
    <dgm:cxn modelId="{DC1C71B8-131A-442F-B8C5-E61AAD4AE627}" type="presParOf" srcId="{A62F8BE1-2962-4082-8FA9-69106FDF581F}" destId="{A295088B-87C8-4F2E-A567-C2E404F35198}" srcOrd="0" destOrd="0" presId="urn:microsoft.com/office/officeart/2005/8/layout/list1"/>
    <dgm:cxn modelId="{B3FE40E9-9284-4390-B4BF-A5DEE2989FCA}" type="presParOf" srcId="{A62F8BE1-2962-4082-8FA9-69106FDF581F}" destId="{3B1DD14B-D63E-4EAF-AC77-B9AEFA99090D}" srcOrd="1" destOrd="0" presId="urn:microsoft.com/office/officeart/2005/8/layout/list1"/>
    <dgm:cxn modelId="{7350EBB7-71FF-46B5-BBA0-17348BC508CA}" type="presParOf" srcId="{EB2AEEFD-9EC1-4C8E-8040-0610F4FA14E3}" destId="{99F563F0-CDBE-483E-B6D3-D450E20FB02B}" srcOrd="13" destOrd="0" presId="urn:microsoft.com/office/officeart/2005/8/layout/list1"/>
    <dgm:cxn modelId="{1C88535E-7F23-4113-87DD-0224F120A983}" type="presParOf" srcId="{EB2AEEFD-9EC1-4C8E-8040-0610F4FA14E3}" destId="{905D216A-AD8E-4CEF-9664-A94C2D8CCD28}" srcOrd="14" destOrd="0" presId="urn:microsoft.com/office/officeart/2005/8/layout/list1"/>
    <dgm:cxn modelId="{926E44AD-226C-4209-BE62-F33C831C9DAE}" type="presParOf" srcId="{EB2AEEFD-9EC1-4C8E-8040-0610F4FA14E3}" destId="{C93C5FDE-BEC7-43B6-8303-F3CF1FC9441E}" srcOrd="15" destOrd="0" presId="urn:microsoft.com/office/officeart/2005/8/layout/list1"/>
    <dgm:cxn modelId="{F4508995-18E1-4756-B1E3-EBF94B62B50C}" type="presParOf" srcId="{EB2AEEFD-9EC1-4C8E-8040-0610F4FA14E3}" destId="{F359862A-3C2B-4744-B0A1-E47B35BE1147}" srcOrd="16" destOrd="0" presId="urn:microsoft.com/office/officeart/2005/8/layout/list1"/>
    <dgm:cxn modelId="{DDDD25AC-E1D0-49AB-AB59-5C9E085DD790}" type="presParOf" srcId="{F359862A-3C2B-4744-B0A1-E47B35BE1147}" destId="{8BC72C75-F882-45BF-BD0A-684E8D1AFDDA}" srcOrd="0" destOrd="0" presId="urn:microsoft.com/office/officeart/2005/8/layout/list1"/>
    <dgm:cxn modelId="{8742A872-4F90-4186-9DAC-9D6FEF1F835B}" type="presParOf" srcId="{F359862A-3C2B-4744-B0A1-E47B35BE1147}" destId="{03A31684-C79F-4C14-8118-7BC60237FEED}" srcOrd="1" destOrd="0" presId="urn:microsoft.com/office/officeart/2005/8/layout/list1"/>
    <dgm:cxn modelId="{5F6B3282-8968-456D-A1F9-D072EE46F766}" type="presParOf" srcId="{EB2AEEFD-9EC1-4C8E-8040-0610F4FA14E3}" destId="{8DEB74C1-F207-4777-B306-EFF72112E08A}" srcOrd="17" destOrd="0" presId="urn:microsoft.com/office/officeart/2005/8/layout/list1"/>
    <dgm:cxn modelId="{6ECC091E-383A-4052-82A2-4848F3F19146}" type="presParOf" srcId="{EB2AEEFD-9EC1-4C8E-8040-0610F4FA14E3}" destId="{DD5EAD6E-F04A-48EF-903F-0079D3D94D15}" srcOrd="18" destOrd="0" presId="urn:microsoft.com/office/officeart/2005/8/layout/list1"/>
    <dgm:cxn modelId="{912B07A4-3D8C-4EC2-B5CF-452DE9C7DEAC}" type="presParOf" srcId="{EB2AEEFD-9EC1-4C8E-8040-0610F4FA14E3}" destId="{F8BD9131-92E7-48C6-AF0E-D405A74E1175}" srcOrd="19" destOrd="0" presId="urn:microsoft.com/office/officeart/2005/8/layout/list1"/>
    <dgm:cxn modelId="{BF8DA871-83E3-47DA-937F-B9005EAD5656}" type="presParOf" srcId="{EB2AEEFD-9EC1-4C8E-8040-0610F4FA14E3}" destId="{150AB750-C935-4744-B56E-5970E9C9C7DD}" srcOrd="20" destOrd="0" presId="urn:microsoft.com/office/officeart/2005/8/layout/list1"/>
    <dgm:cxn modelId="{B15CBB97-E01D-4282-8DA2-ED6D9A519D5C}" type="presParOf" srcId="{150AB750-C935-4744-B56E-5970E9C9C7DD}" destId="{665A6DFF-D98C-4AFC-B428-6422F279A6CA}" srcOrd="0" destOrd="0" presId="urn:microsoft.com/office/officeart/2005/8/layout/list1"/>
    <dgm:cxn modelId="{60DE16BA-1FFD-4631-B72C-29DCD1A0C804}" type="presParOf" srcId="{150AB750-C935-4744-B56E-5970E9C9C7DD}" destId="{CD5745A1-B008-4DC7-B2A3-DF86EC81DD61}" srcOrd="1" destOrd="0" presId="urn:microsoft.com/office/officeart/2005/8/layout/list1"/>
    <dgm:cxn modelId="{2814216E-8237-46F3-887B-C2D4D084B71C}" type="presParOf" srcId="{EB2AEEFD-9EC1-4C8E-8040-0610F4FA14E3}" destId="{99337CE8-DCA4-47BE-9E49-8F99FD7742BA}" srcOrd="21" destOrd="0" presId="urn:microsoft.com/office/officeart/2005/8/layout/list1"/>
    <dgm:cxn modelId="{6B0CC066-B9B2-4BC6-9CDD-D077196D6735}" type="presParOf" srcId="{EB2AEEFD-9EC1-4C8E-8040-0610F4FA14E3}" destId="{D8DF8A13-9DBE-4E18-B917-4D20097282F1}"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1DAC024-113C-461B-A2AA-8EB9D6B01DEE}"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th-TH"/>
        </a:p>
      </dgm:t>
    </dgm:pt>
    <dgm:pt modelId="{DADEB7CE-D386-4643-AE7C-EEDADFDB409E}">
      <dgm:prSet phldrT="[ข้อความ]" custT="1"/>
      <dgm:spPr/>
      <dgm:t>
        <a:bodyPr/>
        <a:lstStyle/>
        <a:p>
          <a:r>
            <a:rPr lang="th-TH" sz="2900" dirty="0" smtClean="0">
              <a:latin typeface="TH SarabunPSK" panose="020B0500040200020003" pitchFamily="34" charset="-34"/>
              <a:cs typeface="+mj-cs"/>
            </a:rPr>
            <a:t>วิธีประกาศ เชิญชวนทั่วไป</a:t>
          </a:r>
          <a:endParaRPr lang="th-TH" sz="2900" dirty="0">
            <a:latin typeface="TH SarabunPSK" panose="020B0500040200020003" pitchFamily="34" charset="-34"/>
            <a:cs typeface="+mj-cs"/>
          </a:endParaRPr>
        </a:p>
      </dgm:t>
    </dgm:pt>
    <dgm:pt modelId="{C7438B7B-CF43-4D99-9A7B-D71D58F85CFB}" type="parTrans" cxnId="{35F8388C-0708-4E1D-904F-1F067D93502A}">
      <dgm:prSet/>
      <dgm:spPr/>
      <dgm:t>
        <a:bodyPr/>
        <a:lstStyle/>
        <a:p>
          <a:endParaRPr lang="th-TH" sz="2900">
            <a:latin typeface="TH SarabunPSK" panose="020B0500040200020003" pitchFamily="34" charset="-34"/>
            <a:cs typeface="+mj-cs"/>
          </a:endParaRPr>
        </a:p>
      </dgm:t>
    </dgm:pt>
    <dgm:pt modelId="{24FCBA06-4CE7-4586-B807-1724FFF3BCC2}" type="sibTrans" cxnId="{35F8388C-0708-4E1D-904F-1F067D93502A}">
      <dgm:prSet/>
      <dgm:spPr/>
      <dgm:t>
        <a:bodyPr/>
        <a:lstStyle/>
        <a:p>
          <a:endParaRPr lang="th-TH" sz="2900">
            <a:latin typeface="TH SarabunPSK" panose="020B0500040200020003" pitchFamily="34" charset="-34"/>
            <a:cs typeface="+mj-cs"/>
          </a:endParaRPr>
        </a:p>
      </dgm:t>
    </dgm:pt>
    <dgm:pt modelId="{2D523F4E-6107-4FDC-BE39-3D7D58D0EC0C}">
      <dgm:prSet phldrT="[ข้อความ]" custT="1"/>
      <dgm:spPr/>
      <dgm:t>
        <a:bodyPr/>
        <a:lstStyle/>
        <a:p>
          <a:r>
            <a:rPr lang="th-TH" sz="2900" dirty="0" smtClean="0">
              <a:latin typeface="TH SarabunPSK" panose="020B0500040200020003" pitchFamily="34" charset="-34"/>
              <a:cs typeface="+mj-cs"/>
            </a:rPr>
            <a:t>วิธีคัดเลือก</a:t>
          </a:r>
          <a:endParaRPr lang="th-TH" sz="2900" dirty="0">
            <a:latin typeface="TH SarabunPSK" panose="020B0500040200020003" pitchFamily="34" charset="-34"/>
            <a:cs typeface="+mj-cs"/>
          </a:endParaRPr>
        </a:p>
      </dgm:t>
    </dgm:pt>
    <dgm:pt modelId="{F7CFF8BB-5160-4B4A-A80E-54DB1795F628}" type="parTrans" cxnId="{3196A48E-B368-4806-8A3A-59413636CF91}">
      <dgm:prSet/>
      <dgm:spPr/>
      <dgm:t>
        <a:bodyPr/>
        <a:lstStyle/>
        <a:p>
          <a:endParaRPr lang="th-TH" sz="2900">
            <a:latin typeface="TH SarabunPSK" panose="020B0500040200020003" pitchFamily="34" charset="-34"/>
            <a:cs typeface="+mj-cs"/>
          </a:endParaRPr>
        </a:p>
      </dgm:t>
    </dgm:pt>
    <dgm:pt modelId="{D88A4127-9222-4D44-86C0-12628084ADF2}" type="sibTrans" cxnId="{3196A48E-B368-4806-8A3A-59413636CF91}">
      <dgm:prSet/>
      <dgm:spPr/>
      <dgm:t>
        <a:bodyPr/>
        <a:lstStyle/>
        <a:p>
          <a:endParaRPr lang="th-TH" sz="2900">
            <a:latin typeface="TH SarabunPSK" panose="020B0500040200020003" pitchFamily="34" charset="-34"/>
            <a:cs typeface="+mj-cs"/>
          </a:endParaRPr>
        </a:p>
      </dgm:t>
    </dgm:pt>
    <dgm:pt modelId="{674D282E-9AA9-45C6-A40B-304A7007690A}">
      <dgm:prSet phldrT="[ข้อความ]" custT="1"/>
      <dgm:spPr/>
      <dgm:t>
        <a:bodyPr/>
        <a:lstStyle/>
        <a:p>
          <a:r>
            <a:rPr lang="th-TH" sz="2900" dirty="0" smtClean="0">
              <a:latin typeface="TH SarabunPSK" panose="020B0500040200020003" pitchFamily="34" charset="-34"/>
              <a:cs typeface="+mj-cs"/>
            </a:rPr>
            <a:t>วิธีเฉพาะเจาะจง</a:t>
          </a:r>
          <a:endParaRPr lang="th-TH" sz="2900" dirty="0">
            <a:latin typeface="TH SarabunPSK" panose="020B0500040200020003" pitchFamily="34" charset="-34"/>
            <a:cs typeface="+mj-cs"/>
          </a:endParaRPr>
        </a:p>
      </dgm:t>
    </dgm:pt>
    <dgm:pt modelId="{0BA18B40-B372-4CEF-AF8E-88F2B741C5A1}" type="parTrans" cxnId="{7800DAB8-DD06-41A1-89ED-42BC08AC7D11}">
      <dgm:prSet/>
      <dgm:spPr/>
      <dgm:t>
        <a:bodyPr/>
        <a:lstStyle/>
        <a:p>
          <a:endParaRPr lang="th-TH" sz="2900">
            <a:latin typeface="TH SarabunPSK" panose="020B0500040200020003" pitchFamily="34" charset="-34"/>
            <a:cs typeface="+mj-cs"/>
          </a:endParaRPr>
        </a:p>
      </dgm:t>
    </dgm:pt>
    <dgm:pt modelId="{24B85699-5CB4-48DD-A5A8-6B3768D672F9}" type="sibTrans" cxnId="{7800DAB8-DD06-41A1-89ED-42BC08AC7D11}">
      <dgm:prSet/>
      <dgm:spPr/>
      <dgm:t>
        <a:bodyPr/>
        <a:lstStyle/>
        <a:p>
          <a:endParaRPr lang="th-TH" sz="2900">
            <a:latin typeface="TH SarabunPSK" panose="020B0500040200020003" pitchFamily="34" charset="-34"/>
            <a:cs typeface="+mj-cs"/>
          </a:endParaRPr>
        </a:p>
      </dgm:t>
    </dgm:pt>
    <dgm:pt modelId="{77461C17-7144-4E07-810F-E27EA80F7432}">
      <dgm:prSet phldrT="[ข้อความ]" custT="1"/>
      <dgm:spPr/>
      <dgm:t>
        <a:bodyPr/>
        <a:lstStyle/>
        <a:p>
          <a:r>
            <a:rPr lang="th-TH" sz="2900" dirty="0" smtClean="0">
              <a:latin typeface="TH SarabunPSK" panose="020B0500040200020003" pitchFamily="34" charset="-34"/>
              <a:cs typeface="+mj-cs"/>
            </a:rPr>
            <a:t>วิธีประกวดแบบ</a:t>
          </a:r>
          <a:endParaRPr lang="th-TH" sz="2900" dirty="0">
            <a:latin typeface="TH SarabunPSK" panose="020B0500040200020003" pitchFamily="34" charset="-34"/>
            <a:cs typeface="+mj-cs"/>
          </a:endParaRPr>
        </a:p>
      </dgm:t>
    </dgm:pt>
    <dgm:pt modelId="{18946602-7896-42FC-A818-EFDA28069947}" type="parTrans" cxnId="{5807AD2D-781D-46FD-B402-A3CD3EEF421F}">
      <dgm:prSet/>
      <dgm:spPr/>
      <dgm:t>
        <a:bodyPr/>
        <a:lstStyle/>
        <a:p>
          <a:endParaRPr lang="th-TH" sz="2900">
            <a:latin typeface="TH SarabunPSK" panose="020B0500040200020003" pitchFamily="34" charset="-34"/>
            <a:cs typeface="+mj-cs"/>
          </a:endParaRPr>
        </a:p>
      </dgm:t>
    </dgm:pt>
    <dgm:pt modelId="{EA231280-C2A1-49A6-BB84-780955EC5721}" type="sibTrans" cxnId="{5807AD2D-781D-46FD-B402-A3CD3EEF421F}">
      <dgm:prSet/>
      <dgm:spPr/>
      <dgm:t>
        <a:bodyPr/>
        <a:lstStyle/>
        <a:p>
          <a:endParaRPr lang="th-TH" sz="2900">
            <a:latin typeface="TH SarabunPSK" panose="020B0500040200020003" pitchFamily="34" charset="-34"/>
            <a:cs typeface="+mj-cs"/>
          </a:endParaRPr>
        </a:p>
      </dgm:t>
    </dgm:pt>
    <dgm:pt modelId="{BEAAA1AB-9CCE-43B6-AFBC-E4052329D939}" type="pres">
      <dgm:prSet presAssocID="{51DAC024-113C-461B-A2AA-8EB9D6B01DEE}" presName="compositeShape" presStyleCnt="0">
        <dgm:presLayoutVars>
          <dgm:chMax val="9"/>
          <dgm:dir/>
          <dgm:resizeHandles val="exact"/>
        </dgm:presLayoutVars>
      </dgm:prSet>
      <dgm:spPr/>
      <dgm:t>
        <a:bodyPr/>
        <a:lstStyle/>
        <a:p>
          <a:endParaRPr lang="th-TH"/>
        </a:p>
      </dgm:t>
    </dgm:pt>
    <dgm:pt modelId="{3E517F96-4084-4100-A1FB-AE2FBBBD84C4}" type="pres">
      <dgm:prSet presAssocID="{51DAC024-113C-461B-A2AA-8EB9D6B01DEE}" presName="triangle1" presStyleLbl="node1" presStyleIdx="0" presStyleCnt="4" custScaleX="140107" custLinFactNeighborX="-1995">
        <dgm:presLayoutVars>
          <dgm:bulletEnabled val="1"/>
        </dgm:presLayoutVars>
      </dgm:prSet>
      <dgm:spPr/>
      <dgm:t>
        <a:bodyPr/>
        <a:lstStyle/>
        <a:p>
          <a:endParaRPr lang="th-TH"/>
        </a:p>
      </dgm:t>
    </dgm:pt>
    <dgm:pt modelId="{D78A9577-E5AC-4ADF-9B45-F7787A04A294}" type="pres">
      <dgm:prSet presAssocID="{51DAC024-113C-461B-A2AA-8EB9D6B01DEE}" presName="triangle2" presStyleLbl="node1" presStyleIdx="1" presStyleCnt="4" custAng="0" custScaleX="145108" custLinFactNeighborX="-21494" custLinFactNeighborY="665">
        <dgm:presLayoutVars>
          <dgm:bulletEnabled val="1"/>
        </dgm:presLayoutVars>
      </dgm:prSet>
      <dgm:spPr/>
      <dgm:t>
        <a:bodyPr/>
        <a:lstStyle/>
        <a:p>
          <a:endParaRPr lang="th-TH"/>
        </a:p>
      </dgm:t>
    </dgm:pt>
    <dgm:pt modelId="{71B0B9BC-8AA1-4C2B-B47C-921EB069CFC2}" type="pres">
      <dgm:prSet presAssocID="{51DAC024-113C-461B-A2AA-8EB9D6B01DEE}" presName="triangle3" presStyleLbl="node1" presStyleIdx="2" presStyleCnt="4" custScaleX="140107" custLinFactNeighborX="-665" custLinFactNeighborY="665">
        <dgm:presLayoutVars>
          <dgm:bulletEnabled val="1"/>
        </dgm:presLayoutVars>
      </dgm:prSet>
      <dgm:spPr/>
      <dgm:t>
        <a:bodyPr/>
        <a:lstStyle/>
        <a:p>
          <a:endParaRPr lang="th-TH"/>
        </a:p>
      </dgm:t>
    </dgm:pt>
    <dgm:pt modelId="{10D46293-B483-453B-9AF4-381B0210A1E6}" type="pres">
      <dgm:prSet presAssocID="{51DAC024-113C-461B-A2AA-8EB9D6B01DEE}" presName="triangle4" presStyleLbl="node1" presStyleIdx="3" presStyleCnt="4" custScaleX="138406" custLinFactNeighborX="17000" custLinFactNeighborY="665">
        <dgm:presLayoutVars>
          <dgm:bulletEnabled val="1"/>
        </dgm:presLayoutVars>
      </dgm:prSet>
      <dgm:spPr/>
      <dgm:t>
        <a:bodyPr/>
        <a:lstStyle/>
        <a:p>
          <a:endParaRPr lang="th-TH"/>
        </a:p>
      </dgm:t>
    </dgm:pt>
  </dgm:ptLst>
  <dgm:cxnLst>
    <dgm:cxn modelId="{DE867F99-6B37-4C03-AEC9-D11210A151E1}" type="presOf" srcId="{DADEB7CE-D386-4643-AE7C-EEDADFDB409E}" destId="{3E517F96-4084-4100-A1FB-AE2FBBBD84C4}" srcOrd="0" destOrd="0" presId="urn:microsoft.com/office/officeart/2005/8/layout/pyramid4"/>
    <dgm:cxn modelId="{06CFC4B4-DD91-47FE-BF99-2FE024DE7C87}" type="presOf" srcId="{77461C17-7144-4E07-810F-E27EA80F7432}" destId="{10D46293-B483-453B-9AF4-381B0210A1E6}" srcOrd="0" destOrd="0" presId="urn:microsoft.com/office/officeart/2005/8/layout/pyramid4"/>
    <dgm:cxn modelId="{871E9FE5-FA8F-4F93-A8C4-67934AC984C3}" type="presOf" srcId="{2D523F4E-6107-4FDC-BE39-3D7D58D0EC0C}" destId="{D78A9577-E5AC-4ADF-9B45-F7787A04A294}" srcOrd="0" destOrd="0" presId="urn:microsoft.com/office/officeart/2005/8/layout/pyramid4"/>
    <dgm:cxn modelId="{5807AD2D-781D-46FD-B402-A3CD3EEF421F}" srcId="{51DAC024-113C-461B-A2AA-8EB9D6B01DEE}" destId="{77461C17-7144-4E07-810F-E27EA80F7432}" srcOrd="3" destOrd="0" parTransId="{18946602-7896-42FC-A818-EFDA28069947}" sibTransId="{EA231280-C2A1-49A6-BB84-780955EC5721}"/>
    <dgm:cxn modelId="{7800DAB8-DD06-41A1-89ED-42BC08AC7D11}" srcId="{51DAC024-113C-461B-A2AA-8EB9D6B01DEE}" destId="{674D282E-9AA9-45C6-A40B-304A7007690A}" srcOrd="2" destOrd="0" parTransId="{0BA18B40-B372-4CEF-AF8E-88F2B741C5A1}" sibTransId="{24B85699-5CB4-48DD-A5A8-6B3768D672F9}"/>
    <dgm:cxn modelId="{35F8388C-0708-4E1D-904F-1F067D93502A}" srcId="{51DAC024-113C-461B-A2AA-8EB9D6B01DEE}" destId="{DADEB7CE-D386-4643-AE7C-EEDADFDB409E}" srcOrd="0" destOrd="0" parTransId="{C7438B7B-CF43-4D99-9A7B-D71D58F85CFB}" sibTransId="{24FCBA06-4CE7-4586-B807-1724FFF3BCC2}"/>
    <dgm:cxn modelId="{CBE1D9D0-D265-4AF7-98A4-2FF383C6BDC8}" type="presOf" srcId="{51DAC024-113C-461B-A2AA-8EB9D6B01DEE}" destId="{BEAAA1AB-9CCE-43B6-AFBC-E4052329D939}" srcOrd="0" destOrd="0" presId="urn:microsoft.com/office/officeart/2005/8/layout/pyramid4"/>
    <dgm:cxn modelId="{3196A48E-B368-4806-8A3A-59413636CF91}" srcId="{51DAC024-113C-461B-A2AA-8EB9D6B01DEE}" destId="{2D523F4E-6107-4FDC-BE39-3D7D58D0EC0C}" srcOrd="1" destOrd="0" parTransId="{F7CFF8BB-5160-4B4A-A80E-54DB1795F628}" sibTransId="{D88A4127-9222-4D44-86C0-12628084ADF2}"/>
    <dgm:cxn modelId="{FF4B0B24-FAB0-4CDD-95BA-873FB568875F}" type="presOf" srcId="{674D282E-9AA9-45C6-A40B-304A7007690A}" destId="{71B0B9BC-8AA1-4C2B-B47C-921EB069CFC2}" srcOrd="0" destOrd="0" presId="urn:microsoft.com/office/officeart/2005/8/layout/pyramid4"/>
    <dgm:cxn modelId="{40D78EB3-CA97-4918-9D43-C8A4D5AB1C5C}" type="presParOf" srcId="{BEAAA1AB-9CCE-43B6-AFBC-E4052329D939}" destId="{3E517F96-4084-4100-A1FB-AE2FBBBD84C4}" srcOrd="0" destOrd="0" presId="urn:microsoft.com/office/officeart/2005/8/layout/pyramid4"/>
    <dgm:cxn modelId="{F92B4536-7C71-4261-927C-10E2565B69A0}" type="presParOf" srcId="{BEAAA1AB-9CCE-43B6-AFBC-E4052329D939}" destId="{D78A9577-E5AC-4ADF-9B45-F7787A04A294}" srcOrd="1" destOrd="0" presId="urn:microsoft.com/office/officeart/2005/8/layout/pyramid4"/>
    <dgm:cxn modelId="{85663FB8-DF75-4DF2-B3F3-09067EC9F8BA}" type="presParOf" srcId="{BEAAA1AB-9CCE-43B6-AFBC-E4052329D939}" destId="{71B0B9BC-8AA1-4C2B-B47C-921EB069CFC2}" srcOrd="2" destOrd="0" presId="urn:microsoft.com/office/officeart/2005/8/layout/pyramid4"/>
    <dgm:cxn modelId="{00E87F4F-21E4-4740-BCBB-8D9CA1C5C135}" type="presParOf" srcId="{BEAAA1AB-9CCE-43B6-AFBC-E4052329D939}" destId="{10D46293-B483-453B-9AF4-381B0210A1E6}"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20149872-043F-44AB-A7CD-22098B79CF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h-TH"/>
        </a:p>
      </dgm:t>
    </dgm:pt>
    <dgm:pt modelId="{07F9B152-487D-49AA-B5F3-C6617E66B786}">
      <dgm:prSet phldrT="[ข้อความ]" custT="1"/>
      <dgm:spPr/>
      <dgm:t>
        <a:bodyPr/>
        <a:lstStyle/>
        <a:p>
          <a:pPr algn="thaiDist"/>
          <a:r>
            <a:rPr lang="th-TH" sz="2800" dirty="0" smtClean="0">
              <a:cs typeface="+mj-cs"/>
            </a:rPr>
            <a:t>(1) หน่วยงานของรัฐนั้นไม่ได้รับการจัดสรรเงินงบประมาณที่จะใช้ในการจัดซื้อจัดจ้าง หรือเงินงบประมาณที่ได้รับการจัดสรรไม่เพียงพอที่จะดำเนินการจัดซื้อจัดจ้างนั้นต่อไป</a:t>
          </a:r>
        </a:p>
      </dgm:t>
    </dgm:pt>
    <dgm:pt modelId="{DEA9A7CC-AFE6-4DE8-AFD6-D11F22BD47F5}" type="parTrans" cxnId="{27C881F5-E89B-4DB9-B98B-5333BD5B95C9}">
      <dgm:prSet/>
      <dgm:spPr/>
      <dgm:t>
        <a:bodyPr/>
        <a:lstStyle/>
        <a:p>
          <a:pPr algn="just"/>
          <a:endParaRPr lang="th-TH" sz="2600">
            <a:cs typeface="+mj-cs"/>
          </a:endParaRPr>
        </a:p>
      </dgm:t>
    </dgm:pt>
    <dgm:pt modelId="{AE3298B6-5C55-42B6-9C9A-645739E4F9CA}" type="sibTrans" cxnId="{27C881F5-E89B-4DB9-B98B-5333BD5B95C9}">
      <dgm:prSet/>
      <dgm:spPr/>
      <dgm:t>
        <a:bodyPr/>
        <a:lstStyle/>
        <a:p>
          <a:pPr algn="just"/>
          <a:endParaRPr lang="th-TH" sz="2600">
            <a:cs typeface="+mj-cs"/>
          </a:endParaRPr>
        </a:p>
      </dgm:t>
    </dgm:pt>
    <dgm:pt modelId="{F3727F14-B868-4DEB-8793-59CAFE21635D}">
      <dgm:prSet phldrT="[ข้อความ]" custT="1"/>
      <dgm:spPr/>
      <dgm:t>
        <a:bodyPr/>
        <a:lstStyle/>
        <a:p>
          <a:pPr algn="just"/>
          <a:r>
            <a:rPr lang="th-TH" sz="2600" dirty="0" smtClean="0">
              <a:cs typeface="+mj-cs"/>
            </a:rPr>
            <a:t>(2) มีการกระทำที่เข้าลักษณะผู้ยื่นข้อเสนอ ที่ชนะการจัดซื้อจัดจ้าง หรือที่ได้รับการคัดเลือกข้อเสนอมีผลประโยชน์ร่วมกันหรือมีส่วนได้เสียกับรายอื่นหรือขัดขวางการแข่งขันอย่างเป็นธรรมหรือสมยอมกันกับรายอื่นหรือเจ้าหน้าที่ในการเสนอราคาหรือส่อว่ากระทำการทุจริตอื่นใดในการเสนอราคา ทั้งนี้ ตามระเบียบที่รัฐมนตรีกำหนด</a:t>
          </a:r>
          <a:endParaRPr lang="th-TH" sz="2600" dirty="0">
            <a:cs typeface="+mj-cs"/>
          </a:endParaRPr>
        </a:p>
      </dgm:t>
    </dgm:pt>
    <dgm:pt modelId="{AEDD40CD-DA1E-453E-AE2E-FE353F11E2DC}" type="parTrans" cxnId="{20272F17-BF19-4E41-B9C7-109800EF7CEA}">
      <dgm:prSet/>
      <dgm:spPr/>
      <dgm:t>
        <a:bodyPr/>
        <a:lstStyle/>
        <a:p>
          <a:pPr algn="just"/>
          <a:endParaRPr lang="th-TH" sz="2600">
            <a:cs typeface="+mj-cs"/>
          </a:endParaRPr>
        </a:p>
      </dgm:t>
    </dgm:pt>
    <dgm:pt modelId="{B1836BC6-1234-4A5C-8073-5F366E0FBA6A}" type="sibTrans" cxnId="{20272F17-BF19-4E41-B9C7-109800EF7CEA}">
      <dgm:prSet/>
      <dgm:spPr/>
      <dgm:t>
        <a:bodyPr/>
        <a:lstStyle/>
        <a:p>
          <a:pPr algn="just"/>
          <a:endParaRPr lang="th-TH" sz="2600">
            <a:cs typeface="+mj-cs"/>
          </a:endParaRPr>
        </a:p>
      </dgm:t>
    </dgm:pt>
    <dgm:pt modelId="{8B263667-1C6C-4A9F-BC79-6D3F9ACF7022}" type="pres">
      <dgm:prSet presAssocID="{20149872-043F-44AB-A7CD-22098B79CF63}" presName="linear" presStyleCnt="0">
        <dgm:presLayoutVars>
          <dgm:animLvl val="lvl"/>
          <dgm:resizeHandles val="exact"/>
        </dgm:presLayoutVars>
      </dgm:prSet>
      <dgm:spPr/>
      <dgm:t>
        <a:bodyPr/>
        <a:lstStyle/>
        <a:p>
          <a:endParaRPr lang="th-TH"/>
        </a:p>
      </dgm:t>
    </dgm:pt>
    <dgm:pt modelId="{E88257D7-EEB3-400C-B6A2-54A737296672}" type="pres">
      <dgm:prSet presAssocID="{07F9B152-487D-49AA-B5F3-C6617E66B786}" presName="parentText" presStyleLbl="node1" presStyleIdx="0" presStyleCnt="2" custLinFactNeighborX="-917">
        <dgm:presLayoutVars>
          <dgm:chMax val="0"/>
          <dgm:bulletEnabled val="1"/>
        </dgm:presLayoutVars>
      </dgm:prSet>
      <dgm:spPr/>
      <dgm:t>
        <a:bodyPr/>
        <a:lstStyle/>
        <a:p>
          <a:endParaRPr lang="th-TH"/>
        </a:p>
      </dgm:t>
    </dgm:pt>
    <dgm:pt modelId="{6B8D23AF-4A4F-4DDE-B62A-F2ADBE9B641E}" type="pres">
      <dgm:prSet presAssocID="{AE3298B6-5C55-42B6-9C9A-645739E4F9CA}" presName="spacer" presStyleCnt="0"/>
      <dgm:spPr/>
    </dgm:pt>
    <dgm:pt modelId="{8F728CEF-E046-473A-B05A-64A772D939C6}" type="pres">
      <dgm:prSet presAssocID="{F3727F14-B868-4DEB-8793-59CAFE21635D}" presName="parentText" presStyleLbl="node1" presStyleIdx="1" presStyleCnt="2" custLinFactNeighborX="-917">
        <dgm:presLayoutVars>
          <dgm:chMax val="0"/>
          <dgm:bulletEnabled val="1"/>
        </dgm:presLayoutVars>
      </dgm:prSet>
      <dgm:spPr/>
      <dgm:t>
        <a:bodyPr/>
        <a:lstStyle/>
        <a:p>
          <a:endParaRPr lang="th-TH"/>
        </a:p>
      </dgm:t>
    </dgm:pt>
  </dgm:ptLst>
  <dgm:cxnLst>
    <dgm:cxn modelId="{12CB18FA-2BD3-4CFF-BF50-81A5053EFCB0}" type="presOf" srcId="{07F9B152-487D-49AA-B5F3-C6617E66B786}" destId="{E88257D7-EEB3-400C-B6A2-54A737296672}" srcOrd="0" destOrd="0" presId="urn:microsoft.com/office/officeart/2005/8/layout/vList2"/>
    <dgm:cxn modelId="{27C881F5-E89B-4DB9-B98B-5333BD5B95C9}" srcId="{20149872-043F-44AB-A7CD-22098B79CF63}" destId="{07F9B152-487D-49AA-B5F3-C6617E66B786}" srcOrd="0" destOrd="0" parTransId="{DEA9A7CC-AFE6-4DE8-AFD6-D11F22BD47F5}" sibTransId="{AE3298B6-5C55-42B6-9C9A-645739E4F9CA}"/>
    <dgm:cxn modelId="{BD448AF6-D241-45D8-85D3-470C6CF7D60B}" type="presOf" srcId="{20149872-043F-44AB-A7CD-22098B79CF63}" destId="{8B263667-1C6C-4A9F-BC79-6D3F9ACF7022}" srcOrd="0" destOrd="0" presId="urn:microsoft.com/office/officeart/2005/8/layout/vList2"/>
    <dgm:cxn modelId="{39F8EF9A-3E86-4ABC-B32E-80F6D1E858F3}" type="presOf" srcId="{F3727F14-B868-4DEB-8793-59CAFE21635D}" destId="{8F728CEF-E046-473A-B05A-64A772D939C6}" srcOrd="0" destOrd="0" presId="urn:microsoft.com/office/officeart/2005/8/layout/vList2"/>
    <dgm:cxn modelId="{20272F17-BF19-4E41-B9C7-109800EF7CEA}" srcId="{20149872-043F-44AB-A7CD-22098B79CF63}" destId="{F3727F14-B868-4DEB-8793-59CAFE21635D}" srcOrd="1" destOrd="0" parTransId="{AEDD40CD-DA1E-453E-AE2E-FE353F11E2DC}" sibTransId="{B1836BC6-1234-4A5C-8073-5F366E0FBA6A}"/>
    <dgm:cxn modelId="{258041D4-C1FA-4B63-84AF-F06651E9851D}" type="presParOf" srcId="{8B263667-1C6C-4A9F-BC79-6D3F9ACF7022}" destId="{E88257D7-EEB3-400C-B6A2-54A737296672}" srcOrd="0" destOrd="0" presId="urn:microsoft.com/office/officeart/2005/8/layout/vList2"/>
    <dgm:cxn modelId="{03D34948-A604-4856-9F6B-5AFC2DDFBADA}" type="presParOf" srcId="{8B263667-1C6C-4A9F-BC79-6D3F9ACF7022}" destId="{6B8D23AF-4A4F-4DDE-B62A-F2ADBE9B641E}" srcOrd="1" destOrd="0" presId="urn:microsoft.com/office/officeart/2005/8/layout/vList2"/>
    <dgm:cxn modelId="{54328742-C1AC-4155-BA0C-A144CE8A7C56}" type="presParOf" srcId="{8B263667-1C6C-4A9F-BC79-6D3F9ACF7022}" destId="{8F728CEF-E046-473A-B05A-64A772D939C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0149872-043F-44AB-A7CD-22098B79CF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h-TH"/>
        </a:p>
      </dgm:t>
    </dgm:pt>
    <dgm:pt modelId="{07F9B152-487D-49AA-B5F3-C6617E66B786}">
      <dgm:prSet phldrT="[ข้อความ]"/>
      <dgm:spPr/>
      <dgm:t>
        <a:bodyPr/>
        <a:lstStyle/>
        <a:p>
          <a:r>
            <a:rPr lang="th-TH" dirty="0" smtClean="0">
              <a:cs typeface="+mj-cs"/>
            </a:rPr>
            <a:t>(3) การดำเนินการตามกระบวนการจัดซื้อจัดจ้างต่อไปอาจก่อให้เกิดความเสียหายแก่หน่วยงานของรัฐหรือกระทบต่อประโยชน์สาธารณะ</a:t>
          </a:r>
        </a:p>
      </dgm:t>
    </dgm:pt>
    <dgm:pt modelId="{DEA9A7CC-AFE6-4DE8-AFD6-D11F22BD47F5}" type="parTrans" cxnId="{27C881F5-E89B-4DB9-B98B-5333BD5B95C9}">
      <dgm:prSet/>
      <dgm:spPr/>
      <dgm:t>
        <a:bodyPr/>
        <a:lstStyle/>
        <a:p>
          <a:endParaRPr lang="th-TH">
            <a:cs typeface="+mj-cs"/>
          </a:endParaRPr>
        </a:p>
      </dgm:t>
    </dgm:pt>
    <dgm:pt modelId="{AE3298B6-5C55-42B6-9C9A-645739E4F9CA}" type="sibTrans" cxnId="{27C881F5-E89B-4DB9-B98B-5333BD5B95C9}">
      <dgm:prSet/>
      <dgm:spPr/>
      <dgm:t>
        <a:bodyPr/>
        <a:lstStyle/>
        <a:p>
          <a:endParaRPr lang="th-TH">
            <a:cs typeface="+mj-cs"/>
          </a:endParaRPr>
        </a:p>
      </dgm:t>
    </dgm:pt>
    <dgm:pt modelId="{6867DAF6-2CAB-4DB1-8682-ABAD38A978F2}">
      <dgm:prSet phldrT="[ข้อความ]"/>
      <dgm:spPr/>
      <dgm:t>
        <a:bodyPr/>
        <a:lstStyle/>
        <a:p>
          <a:r>
            <a:rPr lang="th-TH" dirty="0" smtClean="0">
              <a:cs typeface="+mj-cs"/>
            </a:rPr>
            <a:t>(4) กรณีอื่นในทำนองเดียวกัน (1) (2) หรือ (3) ทั้งนี้ ตามที่กำหนดในกฎกระทรวง</a:t>
          </a:r>
        </a:p>
      </dgm:t>
    </dgm:pt>
    <dgm:pt modelId="{BF408D7C-2D71-41B1-A84A-3BDB7CF250D5}" type="parTrans" cxnId="{FC9F141D-D7ED-46D2-B7DF-48537F3EC01F}">
      <dgm:prSet/>
      <dgm:spPr/>
      <dgm:t>
        <a:bodyPr/>
        <a:lstStyle/>
        <a:p>
          <a:endParaRPr lang="th-TH">
            <a:cs typeface="+mj-cs"/>
          </a:endParaRPr>
        </a:p>
      </dgm:t>
    </dgm:pt>
    <dgm:pt modelId="{948FE79B-8CD4-4ABE-BE77-5892DFDE5A0E}" type="sibTrans" cxnId="{FC9F141D-D7ED-46D2-B7DF-48537F3EC01F}">
      <dgm:prSet/>
      <dgm:spPr/>
      <dgm:t>
        <a:bodyPr/>
        <a:lstStyle/>
        <a:p>
          <a:endParaRPr lang="th-TH">
            <a:cs typeface="+mj-cs"/>
          </a:endParaRPr>
        </a:p>
      </dgm:t>
    </dgm:pt>
    <dgm:pt modelId="{8B263667-1C6C-4A9F-BC79-6D3F9ACF7022}" type="pres">
      <dgm:prSet presAssocID="{20149872-043F-44AB-A7CD-22098B79CF63}" presName="linear" presStyleCnt="0">
        <dgm:presLayoutVars>
          <dgm:animLvl val="lvl"/>
          <dgm:resizeHandles val="exact"/>
        </dgm:presLayoutVars>
      </dgm:prSet>
      <dgm:spPr/>
      <dgm:t>
        <a:bodyPr/>
        <a:lstStyle/>
        <a:p>
          <a:endParaRPr lang="th-TH"/>
        </a:p>
      </dgm:t>
    </dgm:pt>
    <dgm:pt modelId="{E88257D7-EEB3-400C-B6A2-54A737296672}" type="pres">
      <dgm:prSet presAssocID="{07F9B152-487D-49AA-B5F3-C6617E66B786}" presName="parentText" presStyleLbl="node1" presStyleIdx="0" presStyleCnt="2">
        <dgm:presLayoutVars>
          <dgm:chMax val="0"/>
          <dgm:bulletEnabled val="1"/>
        </dgm:presLayoutVars>
      </dgm:prSet>
      <dgm:spPr/>
      <dgm:t>
        <a:bodyPr/>
        <a:lstStyle/>
        <a:p>
          <a:endParaRPr lang="th-TH"/>
        </a:p>
      </dgm:t>
    </dgm:pt>
    <dgm:pt modelId="{6B8D23AF-4A4F-4DDE-B62A-F2ADBE9B641E}" type="pres">
      <dgm:prSet presAssocID="{AE3298B6-5C55-42B6-9C9A-645739E4F9CA}" presName="spacer" presStyleCnt="0"/>
      <dgm:spPr/>
    </dgm:pt>
    <dgm:pt modelId="{22DEA83A-05BB-4E8D-B9C6-1371AF1C35DB}" type="pres">
      <dgm:prSet presAssocID="{6867DAF6-2CAB-4DB1-8682-ABAD38A978F2}" presName="parentText" presStyleLbl="node1" presStyleIdx="1" presStyleCnt="2">
        <dgm:presLayoutVars>
          <dgm:chMax val="0"/>
          <dgm:bulletEnabled val="1"/>
        </dgm:presLayoutVars>
      </dgm:prSet>
      <dgm:spPr/>
      <dgm:t>
        <a:bodyPr/>
        <a:lstStyle/>
        <a:p>
          <a:endParaRPr lang="th-TH"/>
        </a:p>
      </dgm:t>
    </dgm:pt>
  </dgm:ptLst>
  <dgm:cxnLst>
    <dgm:cxn modelId="{FC9F141D-D7ED-46D2-B7DF-48537F3EC01F}" srcId="{20149872-043F-44AB-A7CD-22098B79CF63}" destId="{6867DAF6-2CAB-4DB1-8682-ABAD38A978F2}" srcOrd="1" destOrd="0" parTransId="{BF408D7C-2D71-41B1-A84A-3BDB7CF250D5}" sibTransId="{948FE79B-8CD4-4ABE-BE77-5892DFDE5A0E}"/>
    <dgm:cxn modelId="{27C881F5-E89B-4DB9-B98B-5333BD5B95C9}" srcId="{20149872-043F-44AB-A7CD-22098B79CF63}" destId="{07F9B152-487D-49AA-B5F3-C6617E66B786}" srcOrd="0" destOrd="0" parTransId="{DEA9A7CC-AFE6-4DE8-AFD6-D11F22BD47F5}" sibTransId="{AE3298B6-5C55-42B6-9C9A-645739E4F9CA}"/>
    <dgm:cxn modelId="{CBF0F466-2F18-416B-B1A3-130B61C2D98D}" type="presOf" srcId="{07F9B152-487D-49AA-B5F3-C6617E66B786}" destId="{E88257D7-EEB3-400C-B6A2-54A737296672}" srcOrd="0" destOrd="0" presId="urn:microsoft.com/office/officeart/2005/8/layout/vList2"/>
    <dgm:cxn modelId="{8D1829E1-0625-42EE-A7EE-6236D39575BD}" type="presOf" srcId="{6867DAF6-2CAB-4DB1-8682-ABAD38A978F2}" destId="{22DEA83A-05BB-4E8D-B9C6-1371AF1C35DB}" srcOrd="0" destOrd="0" presId="urn:microsoft.com/office/officeart/2005/8/layout/vList2"/>
    <dgm:cxn modelId="{0A965A29-8530-44ED-A16D-93AF9A3BAAB9}" type="presOf" srcId="{20149872-043F-44AB-A7CD-22098B79CF63}" destId="{8B263667-1C6C-4A9F-BC79-6D3F9ACF7022}" srcOrd="0" destOrd="0" presId="urn:microsoft.com/office/officeart/2005/8/layout/vList2"/>
    <dgm:cxn modelId="{001E8A6B-62EC-4706-B800-97CDC816FB51}" type="presParOf" srcId="{8B263667-1C6C-4A9F-BC79-6D3F9ACF7022}" destId="{E88257D7-EEB3-400C-B6A2-54A737296672}" srcOrd="0" destOrd="0" presId="urn:microsoft.com/office/officeart/2005/8/layout/vList2"/>
    <dgm:cxn modelId="{73F13552-CD8E-424E-8FCA-3823089216B5}" type="presParOf" srcId="{8B263667-1C6C-4A9F-BC79-6D3F9ACF7022}" destId="{6B8D23AF-4A4F-4DDE-B62A-F2ADBE9B641E}" srcOrd="1" destOrd="0" presId="urn:microsoft.com/office/officeart/2005/8/layout/vList2"/>
    <dgm:cxn modelId="{4268154F-3834-4D10-BEE0-C7011FC15DB0}" type="presParOf" srcId="{8B263667-1C6C-4A9F-BC79-6D3F9ACF7022}" destId="{22DEA83A-05BB-4E8D-B9C6-1371AF1C35D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414C3F3-C8BE-4BAF-AE63-829F0B7EBEA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h-TH"/>
        </a:p>
      </dgm:t>
    </dgm:pt>
    <dgm:pt modelId="{8C5D01CD-5AB4-41C4-A73A-8893CC5E52E8}">
      <dgm:prSet phldrT="[ข้อความ]" custT="1"/>
      <dgm:spPr/>
      <dgm:t>
        <a:bodyPr/>
        <a:lstStyle/>
        <a:p>
          <a:pPr algn="thaiDist"/>
          <a:r>
            <a:rPr lang="th-TH" sz="3400" dirty="0" smtClean="0">
              <a:cs typeface="+mj-cs"/>
            </a:rPr>
            <a:t>- ต้องทำสัญญาตามแบบที่คณะกรรมการนโยบายกำหนดโดยความเห็นชอบของสำนักงานอัยการสูงสุด</a:t>
          </a:r>
          <a:endParaRPr lang="th-TH" sz="3400" dirty="0">
            <a:cs typeface="+mj-cs"/>
          </a:endParaRPr>
        </a:p>
      </dgm:t>
    </dgm:pt>
    <dgm:pt modelId="{2557CB52-9FCF-4985-98AD-792CCFF40E6E}" type="parTrans" cxnId="{3E2C8C69-953E-4070-87C6-2FA042593FA2}">
      <dgm:prSet/>
      <dgm:spPr/>
      <dgm:t>
        <a:bodyPr/>
        <a:lstStyle/>
        <a:p>
          <a:pPr algn="thaiDist"/>
          <a:endParaRPr lang="th-TH" sz="2000">
            <a:cs typeface="+mj-cs"/>
          </a:endParaRPr>
        </a:p>
      </dgm:t>
    </dgm:pt>
    <dgm:pt modelId="{17F7FEEC-8208-418E-A3AA-4E3D35F14082}" type="sibTrans" cxnId="{3E2C8C69-953E-4070-87C6-2FA042593FA2}">
      <dgm:prSet/>
      <dgm:spPr/>
      <dgm:t>
        <a:bodyPr/>
        <a:lstStyle/>
        <a:p>
          <a:pPr algn="thaiDist"/>
          <a:endParaRPr lang="th-TH" sz="2000">
            <a:cs typeface="+mj-cs"/>
          </a:endParaRPr>
        </a:p>
      </dgm:t>
    </dgm:pt>
    <dgm:pt modelId="{73867540-C260-409F-8D33-71BDFC62AF13}">
      <dgm:prSet phldrT="[ข้อความ]" custT="1"/>
      <dgm:spPr/>
      <dgm:t>
        <a:bodyPr/>
        <a:lstStyle/>
        <a:p>
          <a:pPr algn="thaiDist"/>
          <a:r>
            <a:rPr lang="th-TH" sz="3400" dirty="0" smtClean="0">
              <a:latin typeface="TH SarabunPSK" panose="020B0500040200020003" pitchFamily="34" charset="-34"/>
              <a:cs typeface="+mj-cs"/>
            </a:rPr>
            <a:t>- หากมีความจำเป็นต้องทำแตกต่างจากที่กำหนด โดยไม่ทำให้หน่วยงานของรัฐเสียเปรียบ สามารถกระทำได้ หากเห็นว่ามีปัญหาในทางเสียเปรียบ ให้ส่งร่างให้สำนักงานอัยการสูงสุดพิจารณาก่อน</a:t>
          </a:r>
          <a:endParaRPr lang="th-TH" sz="3400" dirty="0">
            <a:latin typeface="TH SarabunPSK" panose="020B0500040200020003" pitchFamily="34" charset="-34"/>
            <a:cs typeface="+mj-cs"/>
          </a:endParaRPr>
        </a:p>
      </dgm:t>
    </dgm:pt>
    <dgm:pt modelId="{06FD0341-2EF7-4829-B027-48DFF5A5CA03}" type="parTrans" cxnId="{C0A29299-DE75-4AF8-AB04-66C4CB957149}">
      <dgm:prSet/>
      <dgm:spPr/>
      <dgm:t>
        <a:bodyPr/>
        <a:lstStyle/>
        <a:p>
          <a:pPr algn="thaiDist"/>
          <a:endParaRPr lang="th-TH" sz="2000">
            <a:cs typeface="+mj-cs"/>
          </a:endParaRPr>
        </a:p>
      </dgm:t>
    </dgm:pt>
    <dgm:pt modelId="{979D1586-A3D0-4E59-A206-406D328D0064}" type="sibTrans" cxnId="{C0A29299-DE75-4AF8-AB04-66C4CB957149}">
      <dgm:prSet/>
      <dgm:spPr/>
      <dgm:t>
        <a:bodyPr/>
        <a:lstStyle/>
        <a:p>
          <a:pPr algn="thaiDist"/>
          <a:endParaRPr lang="th-TH" sz="2000">
            <a:cs typeface="+mj-cs"/>
          </a:endParaRPr>
        </a:p>
      </dgm:t>
    </dgm:pt>
    <dgm:pt modelId="{1F30A202-869B-4A04-98B4-7168CD309CB0}">
      <dgm:prSet phldrT="[ข้อความ]" custT="1"/>
      <dgm:spPr/>
      <dgm:t>
        <a:bodyPr/>
        <a:lstStyle/>
        <a:p>
          <a:pPr algn="thaiDist"/>
          <a:r>
            <a:rPr lang="th-TH" sz="5400" dirty="0" smtClean="0">
              <a:cs typeface="+mj-cs"/>
            </a:rPr>
            <a:t>การทำสัญญา</a:t>
          </a:r>
          <a:endParaRPr lang="th-TH" sz="5400" dirty="0">
            <a:cs typeface="+mj-cs"/>
          </a:endParaRPr>
        </a:p>
      </dgm:t>
    </dgm:pt>
    <dgm:pt modelId="{E0D2A895-C15B-4A5D-AEAD-3EF8942A521C}" type="sibTrans" cxnId="{9DB2E528-C247-45DA-8449-8587EBF02EA4}">
      <dgm:prSet/>
      <dgm:spPr/>
      <dgm:t>
        <a:bodyPr/>
        <a:lstStyle/>
        <a:p>
          <a:pPr algn="thaiDist"/>
          <a:endParaRPr lang="th-TH" sz="2000">
            <a:cs typeface="+mj-cs"/>
          </a:endParaRPr>
        </a:p>
      </dgm:t>
    </dgm:pt>
    <dgm:pt modelId="{D88D4BA2-FB63-418D-99A3-B50DBB511196}" type="parTrans" cxnId="{9DB2E528-C247-45DA-8449-8587EBF02EA4}">
      <dgm:prSet/>
      <dgm:spPr/>
      <dgm:t>
        <a:bodyPr/>
        <a:lstStyle/>
        <a:p>
          <a:pPr algn="thaiDist"/>
          <a:endParaRPr lang="th-TH" sz="2000">
            <a:cs typeface="+mj-cs"/>
          </a:endParaRPr>
        </a:p>
      </dgm:t>
    </dgm:pt>
    <dgm:pt modelId="{F5DC6696-3E92-46A9-8652-1FA5F3C2DA4E}" type="pres">
      <dgm:prSet presAssocID="{4414C3F3-C8BE-4BAF-AE63-829F0B7EBEA3}" presName="vert0" presStyleCnt="0">
        <dgm:presLayoutVars>
          <dgm:dir/>
          <dgm:animOne val="branch"/>
          <dgm:animLvl val="lvl"/>
        </dgm:presLayoutVars>
      </dgm:prSet>
      <dgm:spPr/>
      <dgm:t>
        <a:bodyPr/>
        <a:lstStyle/>
        <a:p>
          <a:endParaRPr lang="th-TH"/>
        </a:p>
      </dgm:t>
    </dgm:pt>
    <dgm:pt modelId="{118E64D2-A761-4138-B84C-9BA02EA08FBE}" type="pres">
      <dgm:prSet presAssocID="{1F30A202-869B-4A04-98B4-7168CD309CB0}" presName="thickLine" presStyleLbl="alignNode1" presStyleIdx="0" presStyleCnt="1"/>
      <dgm:spPr/>
    </dgm:pt>
    <dgm:pt modelId="{1C9A6484-06BF-49BE-A5CF-F615EC2A275D}" type="pres">
      <dgm:prSet presAssocID="{1F30A202-869B-4A04-98B4-7168CD309CB0}" presName="horz1" presStyleCnt="0"/>
      <dgm:spPr/>
    </dgm:pt>
    <dgm:pt modelId="{3E764F38-9EE0-4EC9-8656-FD12577A0A0E}" type="pres">
      <dgm:prSet presAssocID="{1F30A202-869B-4A04-98B4-7168CD309CB0}" presName="tx1" presStyleLbl="revTx" presStyleIdx="0" presStyleCnt="3"/>
      <dgm:spPr/>
      <dgm:t>
        <a:bodyPr/>
        <a:lstStyle/>
        <a:p>
          <a:endParaRPr lang="th-TH"/>
        </a:p>
      </dgm:t>
    </dgm:pt>
    <dgm:pt modelId="{6A84DCDE-D07A-49A8-B167-A108DF50E5B9}" type="pres">
      <dgm:prSet presAssocID="{1F30A202-869B-4A04-98B4-7168CD309CB0}" presName="vert1" presStyleCnt="0"/>
      <dgm:spPr/>
    </dgm:pt>
    <dgm:pt modelId="{1ED8EF76-5F72-4F12-879C-38421BAAF46C}" type="pres">
      <dgm:prSet presAssocID="{8C5D01CD-5AB4-41C4-A73A-8893CC5E52E8}" presName="vertSpace2a" presStyleCnt="0"/>
      <dgm:spPr/>
    </dgm:pt>
    <dgm:pt modelId="{1291FBE3-CBCC-4BAE-B95F-5E773B3F23C4}" type="pres">
      <dgm:prSet presAssocID="{8C5D01CD-5AB4-41C4-A73A-8893CC5E52E8}" presName="horz2" presStyleCnt="0"/>
      <dgm:spPr/>
    </dgm:pt>
    <dgm:pt modelId="{5BF40D0B-8618-4826-8BE2-BCAEE2FDBCC2}" type="pres">
      <dgm:prSet presAssocID="{8C5D01CD-5AB4-41C4-A73A-8893CC5E52E8}" presName="horzSpace2" presStyleCnt="0"/>
      <dgm:spPr/>
    </dgm:pt>
    <dgm:pt modelId="{35BBF90B-FACA-4C52-B855-3A186EFFDBA8}" type="pres">
      <dgm:prSet presAssocID="{8C5D01CD-5AB4-41C4-A73A-8893CC5E52E8}" presName="tx2" presStyleLbl="revTx" presStyleIdx="1" presStyleCnt="3" custScaleY="47235"/>
      <dgm:spPr/>
      <dgm:t>
        <a:bodyPr/>
        <a:lstStyle/>
        <a:p>
          <a:endParaRPr lang="th-TH"/>
        </a:p>
      </dgm:t>
    </dgm:pt>
    <dgm:pt modelId="{30BA8E61-643E-405A-A930-B635318B97EF}" type="pres">
      <dgm:prSet presAssocID="{8C5D01CD-5AB4-41C4-A73A-8893CC5E52E8}" presName="vert2" presStyleCnt="0"/>
      <dgm:spPr/>
    </dgm:pt>
    <dgm:pt modelId="{A6701FFF-B2BC-40B3-B43D-E43E65C09D2C}" type="pres">
      <dgm:prSet presAssocID="{8C5D01CD-5AB4-41C4-A73A-8893CC5E52E8}" presName="thinLine2b" presStyleLbl="callout" presStyleIdx="0" presStyleCnt="2"/>
      <dgm:spPr/>
    </dgm:pt>
    <dgm:pt modelId="{B4135047-9A10-45E8-BFCE-DA85FD5C7B4B}" type="pres">
      <dgm:prSet presAssocID="{8C5D01CD-5AB4-41C4-A73A-8893CC5E52E8}" presName="vertSpace2b" presStyleCnt="0"/>
      <dgm:spPr/>
    </dgm:pt>
    <dgm:pt modelId="{33FCDF94-9F97-4A2B-922A-F2C260C7BDB4}" type="pres">
      <dgm:prSet presAssocID="{73867540-C260-409F-8D33-71BDFC62AF13}" presName="horz2" presStyleCnt="0"/>
      <dgm:spPr/>
    </dgm:pt>
    <dgm:pt modelId="{B0AE7079-D7CC-49C6-85AA-C15D68F4C970}" type="pres">
      <dgm:prSet presAssocID="{73867540-C260-409F-8D33-71BDFC62AF13}" presName="horzSpace2" presStyleCnt="0"/>
      <dgm:spPr/>
    </dgm:pt>
    <dgm:pt modelId="{2D378A1D-3443-4E71-94B4-62CCF5798F9D}" type="pres">
      <dgm:prSet presAssocID="{73867540-C260-409F-8D33-71BDFC62AF13}" presName="tx2" presStyleLbl="revTx" presStyleIdx="2" presStyleCnt="3" custScaleY="73620"/>
      <dgm:spPr/>
      <dgm:t>
        <a:bodyPr/>
        <a:lstStyle/>
        <a:p>
          <a:endParaRPr lang="th-TH"/>
        </a:p>
      </dgm:t>
    </dgm:pt>
    <dgm:pt modelId="{B3B37DB7-B848-438D-BEF3-E30904099D2D}" type="pres">
      <dgm:prSet presAssocID="{73867540-C260-409F-8D33-71BDFC62AF13}" presName="vert2" presStyleCnt="0"/>
      <dgm:spPr/>
    </dgm:pt>
    <dgm:pt modelId="{C6A02FCA-2660-40CB-8CD8-B12DDC8AC2FF}" type="pres">
      <dgm:prSet presAssocID="{73867540-C260-409F-8D33-71BDFC62AF13}" presName="thinLine2b" presStyleLbl="callout" presStyleIdx="1" presStyleCnt="2" custLinFactNeighborX="2369" custLinFactNeighborY="-12384"/>
      <dgm:spPr/>
    </dgm:pt>
    <dgm:pt modelId="{164901C4-0916-444F-84E7-2EF63345AE46}" type="pres">
      <dgm:prSet presAssocID="{73867540-C260-409F-8D33-71BDFC62AF13}" presName="vertSpace2b" presStyleCnt="0"/>
      <dgm:spPr/>
    </dgm:pt>
  </dgm:ptLst>
  <dgm:cxnLst>
    <dgm:cxn modelId="{7519D473-0FB0-4C04-8395-9F6854E5D26C}" type="presOf" srcId="{8C5D01CD-5AB4-41C4-A73A-8893CC5E52E8}" destId="{35BBF90B-FACA-4C52-B855-3A186EFFDBA8}" srcOrd="0" destOrd="0" presId="urn:microsoft.com/office/officeart/2008/layout/LinedList"/>
    <dgm:cxn modelId="{D40F3AE2-E2A7-424B-BE25-207E2441C1B7}" type="presOf" srcId="{4414C3F3-C8BE-4BAF-AE63-829F0B7EBEA3}" destId="{F5DC6696-3E92-46A9-8652-1FA5F3C2DA4E}" srcOrd="0" destOrd="0" presId="urn:microsoft.com/office/officeart/2008/layout/LinedList"/>
    <dgm:cxn modelId="{9DB2E528-C247-45DA-8449-8587EBF02EA4}" srcId="{4414C3F3-C8BE-4BAF-AE63-829F0B7EBEA3}" destId="{1F30A202-869B-4A04-98B4-7168CD309CB0}" srcOrd="0" destOrd="0" parTransId="{D88D4BA2-FB63-418D-99A3-B50DBB511196}" sibTransId="{E0D2A895-C15B-4A5D-AEAD-3EF8942A521C}"/>
    <dgm:cxn modelId="{6ED5BAEF-EBD1-4500-9583-47288D2C6B55}" type="presOf" srcId="{73867540-C260-409F-8D33-71BDFC62AF13}" destId="{2D378A1D-3443-4E71-94B4-62CCF5798F9D}" srcOrd="0" destOrd="0" presId="urn:microsoft.com/office/officeart/2008/layout/LinedList"/>
    <dgm:cxn modelId="{3E2C8C69-953E-4070-87C6-2FA042593FA2}" srcId="{1F30A202-869B-4A04-98B4-7168CD309CB0}" destId="{8C5D01CD-5AB4-41C4-A73A-8893CC5E52E8}" srcOrd="0" destOrd="0" parTransId="{2557CB52-9FCF-4985-98AD-792CCFF40E6E}" sibTransId="{17F7FEEC-8208-418E-A3AA-4E3D35F14082}"/>
    <dgm:cxn modelId="{C0A29299-DE75-4AF8-AB04-66C4CB957149}" srcId="{1F30A202-869B-4A04-98B4-7168CD309CB0}" destId="{73867540-C260-409F-8D33-71BDFC62AF13}" srcOrd="1" destOrd="0" parTransId="{06FD0341-2EF7-4829-B027-48DFF5A5CA03}" sibTransId="{979D1586-A3D0-4E59-A206-406D328D0064}"/>
    <dgm:cxn modelId="{7D983EEB-7AB5-4541-8B7C-BBB4546511FE}" type="presOf" srcId="{1F30A202-869B-4A04-98B4-7168CD309CB0}" destId="{3E764F38-9EE0-4EC9-8656-FD12577A0A0E}" srcOrd="0" destOrd="0" presId="urn:microsoft.com/office/officeart/2008/layout/LinedList"/>
    <dgm:cxn modelId="{975B1892-0056-4A0B-8F51-3A297A0FF9DD}" type="presParOf" srcId="{F5DC6696-3E92-46A9-8652-1FA5F3C2DA4E}" destId="{118E64D2-A761-4138-B84C-9BA02EA08FBE}" srcOrd="0" destOrd="0" presId="urn:microsoft.com/office/officeart/2008/layout/LinedList"/>
    <dgm:cxn modelId="{BFF629F1-412B-440A-9178-6A396B127796}" type="presParOf" srcId="{F5DC6696-3E92-46A9-8652-1FA5F3C2DA4E}" destId="{1C9A6484-06BF-49BE-A5CF-F615EC2A275D}" srcOrd="1" destOrd="0" presId="urn:microsoft.com/office/officeart/2008/layout/LinedList"/>
    <dgm:cxn modelId="{F1781B4D-23A8-4424-A716-6286951F990C}" type="presParOf" srcId="{1C9A6484-06BF-49BE-A5CF-F615EC2A275D}" destId="{3E764F38-9EE0-4EC9-8656-FD12577A0A0E}" srcOrd="0" destOrd="0" presId="urn:microsoft.com/office/officeart/2008/layout/LinedList"/>
    <dgm:cxn modelId="{AADA3F64-B7C0-47DE-8C5C-71484C2F4E3D}" type="presParOf" srcId="{1C9A6484-06BF-49BE-A5CF-F615EC2A275D}" destId="{6A84DCDE-D07A-49A8-B167-A108DF50E5B9}" srcOrd="1" destOrd="0" presId="urn:microsoft.com/office/officeart/2008/layout/LinedList"/>
    <dgm:cxn modelId="{0554C625-9C4F-4E4C-8903-FBB10EA6EA6A}" type="presParOf" srcId="{6A84DCDE-D07A-49A8-B167-A108DF50E5B9}" destId="{1ED8EF76-5F72-4F12-879C-38421BAAF46C}" srcOrd="0" destOrd="0" presId="urn:microsoft.com/office/officeart/2008/layout/LinedList"/>
    <dgm:cxn modelId="{832D9F37-D31E-470B-87E3-DE0B83695C99}" type="presParOf" srcId="{6A84DCDE-D07A-49A8-B167-A108DF50E5B9}" destId="{1291FBE3-CBCC-4BAE-B95F-5E773B3F23C4}" srcOrd="1" destOrd="0" presId="urn:microsoft.com/office/officeart/2008/layout/LinedList"/>
    <dgm:cxn modelId="{9C381B1B-4A2F-4722-A884-993D74C09ED8}" type="presParOf" srcId="{1291FBE3-CBCC-4BAE-B95F-5E773B3F23C4}" destId="{5BF40D0B-8618-4826-8BE2-BCAEE2FDBCC2}" srcOrd="0" destOrd="0" presId="urn:microsoft.com/office/officeart/2008/layout/LinedList"/>
    <dgm:cxn modelId="{6B3171FD-9B35-4077-9213-C12D32C360F2}" type="presParOf" srcId="{1291FBE3-CBCC-4BAE-B95F-5E773B3F23C4}" destId="{35BBF90B-FACA-4C52-B855-3A186EFFDBA8}" srcOrd="1" destOrd="0" presId="urn:microsoft.com/office/officeart/2008/layout/LinedList"/>
    <dgm:cxn modelId="{E2DF7874-619B-41E4-B7CF-91D85E2E56D0}" type="presParOf" srcId="{1291FBE3-CBCC-4BAE-B95F-5E773B3F23C4}" destId="{30BA8E61-643E-405A-A930-B635318B97EF}" srcOrd="2" destOrd="0" presId="urn:microsoft.com/office/officeart/2008/layout/LinedList"/>
    <dgm:cxn modelId="{1C9EB21B-7914-48E5-A66F-3803459E5F8E}" type="presParOf" srcId="{6A84DCDE-D07A-49A8-B167-A108DF50E5B9}" destId="{A6701FFF-B2BC-40B3-B43D-E43E65C09D2C}" srcOrd="2" destOrd="0" presId="urn:microsoft.com/office/officeart/2008/layout/LinedList"/>
    <dgm:cxn modelId="{FDB5A595-7BF5-460B-A594-C31A76D1D3BC}" type="presParOf" srcId="{6A84DCDE-D07A-49A8-B167-A108DF50E5B9}" destId="{B4135047-9A10-45E8-BFCE-DA85FD5C7B4B}" srcOrd="3" destOrd="0" presId="urn:microsoft.com/office/officeart/2008/layout/LinedList"/>
    <dgm:cxn modelId="{D75EF838-060A-44BA-95B8-662A4F92C140}" type="presParOf" srcId="{6A84DCDE-D07A-49A8-B167-A108DF50E5B9}" destId="{33FCDF94-9F97-4A2B-922A-F2C260C7BDB4}" srcOrd="4" destOrd="0" presId="urn:microsoft.com/office/officeart/2008/layout/LinedList"/>
    <dgm:cxn modelId="{983CA37C-0AAC-4320-BAD8-8E3B11A06577}" type="presParOf" srcId="{33FCDF94-9F97-4A2B-922A-F2C260C7BDB4}" destId="{B0AE7079-D7CC-49C6-85AA-C15D68F4C970}" srcOrd="0" destOrd="0" presId="urn:microsoft.com/office/officeart/2008/layout/LinedList"/>
    <dgm:cxn modelId="{1C1F9AD4-031E-4DAA-95AE-4F3C3BE48AF8}" type="presParOf" srcId="{33FCDF94-9F97-4A2B-922A-F2C260C7BDB4}" destId="{2D378A1D-3443-4E71-94B4-62CCF5798F9D}" srcOrd="1" destOrd="0" presId="urn:microsoft.com/office/officeart/2008/layout/LinedList"/>
    <dgm:cxn modelId="{251CA59B-F2DD-4F5F-AD2B-49FF3FB0837C}" type="presParOf" srcId="{33FCDF94-9F97-4A2B-922A-F2C260C7BDB4}" destId="{B3B37DB7-B848-438D-BEF3-E30904099D2D}" srcOrd="2" destOrd="0" presId="urn:microsoft.com/office/officeart/2008/layout/LinedList"/>
    <dgm:cxn modelId="{4248C3A0-429B-4C70-A285-4AC082A575D2}" type="presParOf" srcId="{6A84DCDE-D07A-49A8-B167-A108DF50E5B9}" destId="{C6A02FCA-2660-40CB-8CD8-B12DDC8AC2FF}" srcOrd="5" destOrd="0" presId="urn:microsoft.com/office/officeart/2008/layout/LinedList"/>
    <dgm:cxn modelId="{F65B1CDD-ACD7-49AE-A71C-EE5426A0A645}" type="presParOf" srcId="{6A84DCDE-D07A-49A8-B167-A108DF50E5B9}" destId="{164901C4-0916-444F-84E7-2EF63345AE46}"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0149872-043F-44AB-A7CD-22098B79CF6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h-TH"/>
        </a:p>
      </dgm:t>
    </dgm:pt>
    <dgm:pt modelId="{F3727F14-B868-4DEB-8793-59CAFE21635D}">
      <dgm:prSet phldrT="[ข้อความ]"/>
      <dgm:spPr/>
      <dgm:t>
        <a:bodyPr/>
        <a:lstStyle/>
        <a:p>
          <a:r>
            <a:rPr lang="th-TH" b="0" dirty="0" smtClean="0">
              <a:cs typeface="+mj-cs"/>
            </a:rPr>
            <a:t>(2) ในกรณีที่มีความจำเป็นต้องแก้ไขสัญญาหรือข้อตกลง หากการแก้ไขนั้นไม่ทำให้หน่วยงานของรัฐเสียประโยชน์</a:t>
          </a:r>
          <a:endParaRPr lang="th-TH" b="0" dirty="0">
            <a:cs typeface="+mj-cs"/>
          </a:endParaRPr>
        </a:p>
      </dgm:t>
    </dgm:pt>
    <dgm:pt modelId="{AEDD40CD-DA1E-453E-AE2E-FE353F11E2DC}" type="parTrans" cxnId="{20272F17-BF19-4E41-B9C7-109800EF7CEA}">
      <dgm:prSet/>
      <dgm:spPr/>
      <dgm:t>
        <a:bodyPr/>
        <a:lstStyle/>
        <a:p>
          <a:endParaRPr lang="th-TH">
            <a:cs typeface="+mj-cs"/>
          </a:endParaRPr>
        </a:p>
      </dgm:t>
    </dgm:pt>
    <dgm:pt modelId="{B1836BC6-1234-4A5C-8073-5F366E0FBA6A}" type="sibTrans" cxnId="{20272F17-BF19-4E41-B9C7-109800EF7CEA}">
      <dgm:prSet/>
      <dgm:spPr/>
      <dgm:t>
        <a:bodyPr/>
        <a:lstStyle/>
        <a:p>
          <a:endParaRPr lang="th-TH">
            <a:cs typeface="+mj-cs"/>
          </a:endParaRPr>
        </a:p>
      </dgm:t>
    </dgm:pt>
    <dgm:pt modelId="{D0887633-329C-4A67-82C3-D8FE9AB128A3}">
      <dgm:prSet phldrT="[ข้อความ]"/>
      <dgm:spPr/>
      <dgm:t>
        <a:bodyPr/>
        <a:lstStyle/>
        <a:p>
          <a:r>
            <a:rPr lang="th-TH" dirty="0" smtClean="0">
              <a:cs typeface="+mj-cs"/>
            </a:rPr>
            <a:t>(3) เป็นการแก้ไขเพื่อประโยชน์แก่หน่วยงานของรัฐหรือประโยชน์สาธารณะ</a:t>
          </a:r>
          <a:endParaRPr lang="th-TH" dirty="0">
            <a:cs typeface="+mj-cs"/>
          </a:endParaRPr>
        </a:p>
      </dgm:t>
    </dgm:pt>
    <dgm:pt modelId="{2D9E68C3-170A-4DB7-B6F9-2EC6D1DCA0B5}" type="parTrans" cxnId="{71260753-4F49-49D8-B2F1-86B7CBD81E86}">
      <dgm:prSet/>
      <dgm:spPr/>
      <dgm:t>
        <a:bodyPr/>
        <a:lstStyle/>
        <a:p>
          <a:endParaRPr lang="th-TH">
            <a:cs typeface="+mj-cs"/>
          </a:endParaRPr>
        </a:p>
      </dgm:t>
    </dgm:pt>
    <dgm:pt modelId="{88A048C1-C2F1-4505-B5D4-B53816AA96A5}" type="sibTrans" cxnId="{71260753-4F49-49D8-B2F1-86B7CBD81E86}">
      <dgm:prSet/>
      <dgm:spPr/>
      <dgm:t>
        <a:bodyPr/>
        <a:lstStyle/>
        <a:p>
          <a:endParaRPr lang="th-TH">
            <a:cs typeface="+mj-cs"/>
          </a:endParaRPr>
        </a:p>
      </dgm:t>
    </dgm:pt>
    <dgm:pt modelId="{F7BE30EE-B1B9-4857-A37B-0030C64DCDDF}">
      <dgm:prSet phldrT="[ข้อความ]"/>
      <dgm:spPr/>
      <dgm:t>
        <a:bodyPr/>
        <a:lstStyle/>
        <a:p>
          <a:r>
            <a:rPr lang="th-TH" dirty="0" smtClean="0">
              <a:cs typeface="+mj-cs"/>
            </a:rPr>
            <a:t>(4) กรณีอื่นตามที่กำหนดในกฎกระทรวง</a:t>
          </a:r>
          <a:endParaRPr lang="th-TH" dirty="0">
            <a:cs typeface="+mj-cs"/>
          </a:endParaRPr>
        </a:p>
      </dgm:t>
    </dgm:pt>
    <dgm:pt modelId="{CE13DAD0-808C-4C46-AAD7-5DE3700EF890}" type="parTrans" cxnId="{912CFD77-F8A6-43A0-BFF4-2C5ED1A09287}">
      <dgm:prSet/>
      <dgm:spPr/>
      <dgm:t>
        <a:bodyPr/>
        <a:lstStyle/>
        <a:p>
          <a:endParaRPr lang="th-TH">
            <a:cs typeface="+mj-cs"/>
          </a:endParaRPr>
        </a:p>
      </dgm:t>
    </dgm:pt>
    <dgm:pt modelId="{7F4EC8CA-E12A-4D4D-9B5A-56AAF4FCAE0E}" type="sibTrans" cxnId="{912CFD77-F8A6-43A0-BFF4-2C5ED1A09287}">
      <dgm:prSet/>
      <dgm:spPr/>
      <dgm:t>
        <a:bodyPr/>
        <a:lstStyle/>
        <a:p>
          <a:endParaRPr lang="th-TH">
            <a:cs typeface="+mj-cs"/>
          </a:endParaRPr>
        </a:p>
      </dgm:t>
    </dgm:pt>
    <dgm:pt modelId="{8B263667-1C6C-4A9F-BC79-6D3F9ACF7022}" type="pres">
      <dgm:prSet presAssocID="{20149872-043F-44AB-A7CD-22098B79CF63}" presName="linear" presStyleCnt="0">
        <dgm:presLayoutVars>
          <dgm:animLvl val="lvl"/>
          <dgm:resizeHandles val="exact"/>
        </dgm:presLayoutVars>
      </dgm:prSet>
      <dgm:spPr/>
      <dgm:t>
        <a:bodyPr/>
        <a:lstStyle/>
        <a:p>
          <a:endParaRPr lang="th-TH"/>
        </a:p>
      </dgm:t>
    </dgm:pt>
    <dgm:pt modelId="{8F728CEF-E046-473A-B05A-64A772D939C6}" type="pres">
      <dgm:prSet presAssocID="{F3727F14-B868-4DEB-8793-59CAFE21635D}" presName="parentText" presStyleLbl="node1" presStyleIdx="0" presStyleCnt="3">
        <dgm:presLayoutVars>
          <dgm:chMax val="0"/>
          <dgm:bulletEnabled val="1"/>
        </dgm:presLayoutVars>
      </dgm:prSet>
      <dgm:spPr/>
      <dgm:t>
        <a:bodyPr/>
        <a:lstStyle/>
        <a:p>
          <a:endParaRPr lang="th-TH"/>
        </a:p>
      </dgm:t>
    </dgm:pt>
    <dgm:pt modelId="{E6B18604-F49A-4A0B-8FA1-091C59D82E93}" type="pres">
      <dgm:prSet presAssocID="{B1836BC6-1234-4A5C-8073-5F366E0FBA6A}" presName="spacer" presStyleCnt="0"/>
      <dgm:spPr/>
    </dgm:pt>
    <dgm:pt modelId="{80FADF1F-D392-4EBD-B0C8-A7424F9BF487}" type="pres">
      <dgm:prSet presAssocID="{D0887633-329C-4A67-82C3-D8FE9AB128A3}" presName="parentText" presStyleLbl="node1" presStyleIdx="1" presStyleCnt="3">
        <dgm:presLayoutVars>
          <dgm:chMax val="0"/>
          <dgm:bulletEnabled val="1"/>
        </dgm:presLayoutVars>
      </dgm:prSet>
      <dgm:spPr/>
      <dgm:t>
        <a:bodyPr/>
        <a:lstStyle/>
        <a:p>
          <a:endParaRPr lang="th-TH"/>
        </a:p>
      </dgm:t>
    </dgm:pt>
    <dgm:pt modelId="{F532E0AC-9B08-46B5-89F6-B136C6B77FCB}" type="pres">
      <dgm:prSet presAssocID="{88A048C1-C2F1-4505-B5D4-B53816AA96A5}" presName="spacer" presStyleCnt="0"/>
      <dgm:spPr/>
    </dgm:pt>
    <dgm:pt modelId="{DD43610D-8D0A-4E74-A940-193A70C51029}" type="pres">
      <dgm:prSet presAssocID="{F7BE30EE-B1B9-4857-A37B-0030C64DCDDF}" presName="parentText" presStyleLbl="node1" presStyleIdx="2" presStyleCnt="3">
        <dgm:presLayoutVars>
          <dgm:chMax val="0"/>
          <dgm:bulletEnabled val="1"/>
        </dgm:presLayoutVars>
      </dgm:prSet>
      <dgm:spPr/>
      <dgm:t>
        <a:bodyPr/>
        <a:lstStyle/>
        <a:p>
          <a:endParaRPr lang="th-TH"/>
        </a:p>
      </dgm:t>
    </dgm:pt>
  </dgm:ptLst>
  <dgm:cxnLst>
    <dgm:cxn modelId="{2DF9E4FA-10D2-4B20-BD8F-6726939D7C0A}" type="presOf" srcId="{D0887633-329C-4A67-82C3-D8FE9AB128A3}" destId="{80FADF1F-D392-4EBD-B0C8-A7424F9BF487}" srcOrd="0" destOrd="0" presId="urn:microsoft.com/office/officeart/2005/8/layout/vList2"/>
    <dgm:cxn modelId="{FBCC913B-3469-446F-9A38-E35872F2072E}" type="presOf" srcId="{F7BE30EE-B1B9-4857-A37B-0030C64DCDDF}" destId="{DD43610D-8D0A-4E74-A940-193A70C51029}" srcOrd="0" destOrd="0" presId="urn:microsoft.com/office/officeart/2005/8/layout/vList2"/>
    <dgm:cxn modelId="{586890FC-6EC7-4E51-B063-B50A983B59CF}" type="presOf" srcId="{F3727F14-B868-4DEB-8793-59CAFE21635D}" destId="{8F728CEF-E046-473A-B05A-64A772D939C6}" srcOrd="0" destOrd="0" presId="urn:microsoft.com/office/officeart/2005/8/layout/vList2"/>
    <dgm:cxn modelId="{71260753-4F49-49D8-B2F1-86B7CBD81E86}" srcId="{20149872-043F-44AB-A7CD-22098B79CF63}" destId="{D0887633-329C-4A67-82C3-D8FE9AB128A3}" srcOrd="1" destOrd="0" parTransId="{2D9E68C3-170A-4DB7-B6F9-2EC6D1DCA0B5}" sibTransId="{88A048C1-C2F1-4505-B5D4-B53816AA96A5}"/>
    <dgm:cxn modelId="{20272F17-BF19-4E41-B9C7-109800EF7CEA}" srcId="{20149872-043F-44AB-A7CD-22098B79CF63}" destId="{F3727F14-B868-4DEB-8793-59CAFE21635D}" srcOrd="0" destOrd="0" parTransId="{AEDD40CD-DA1E-453E-AE2E-FE353F11E2DC}" sibTransId="{B1836BC6-1234-4A5C-8073-5F366E0FBA6A}"/>
    <dgm:cxn modelId="{912CFD77-F8A6-43A0-BFF4-2C5ED1A09287}" srcId="{20149872-043F-44AB-A7CD-22098B79CF63}" destId="{F7BE30EE-B1B9-4857-A37B-0030C64DCDDF}" srcOrd="2" destOrd="0" parTransId="{CE13DAD0-808C-4C46-AAD7-5DE3700EF890}" sibTransId="{7F4EC8CA-E12A-4D4D-9B5A-56AAF4FCAE0E}"/>
    <dgm:cxn modelId="{E9487E13-952E-4E6A-812D-680DEEA88A9C}" type="presOf" srcId="{20149872-043F-44AB-A7CD-22098B79CF63}" destId="{8B263667-1C6C-4A9F-BC79-6D3F9ACF7022}" srcOrd="0" destOrd="0" presId="urn:microsoft.com/office/officeart/2005/8/layout/vList2"/>
    <dgm:cxn modelId="{713DC78B-19C9-42AE-AFB4-1E9420FE0A2D}" type="presParOf" srcId="{8B263667-1C6C-4A9F-BC79-6D3F9ACF7022}" destId="{8F728CEF-E046-473A-B05A-64A772D939C6}" srcOrd="0" destOrd="0" presId="urn:microsoft.com/office/officeart/2005/8/layout/vList2"/>
    <dgm:cxn modelId="{F34AAA8E-1723-4AF0-ADC7-AF481CFE6F73}" type="presParOf" srcId="{8B263667-1C6C-4A9F-BC79-6D3F9ACF7022}" destId="{E6B18604-F49A-4A0B-8FA1-091C59D82E93}" srcOrd="1" destOrd="0" presId="urn:microsoft.com/office/officeart/2005/8/layout/vList2"/>
    <dgm:cxn modelId="{2D8B05A5-8799-43B7-8D1B-BE46D7404241}" type="presParOf" srcId="{8B263667-1C6C-4A9F-BC79-6D3F9ACF7022}" destId="{80FADF1F-D392-4EBD-B0C8-A7424F9BF487}" srcOrd="2" destOrd="0" presId="urn:microsoft.com/office/officeart/2005/8/layout/vList2"/>
    <dgm:cxn modelId="{DED317AF-7457-44FD-B951-6F0B5041480D}" type="presParOf" srcId="{8B263667-1C6C-4A9F-BC79-6D3F9ACF7022}" destId="{F532E0AC-9B08-46B5-89F6-B136C6B77FCB}" srcOrd="3" destOrd="0" presId="urn:microsoft.com/office/officeart/2005/8/layout/vList2"/>
    <dgm:cxn modelId="{ADE93AD0-420B-4469-B668-89C4F1BFF035}" type="presParOf" srcId="{8B263667-1C6C-4A9F-BC79-6D3F9ACF7022}" destId="{DD43610D-8D0A-4E74-A940-193A70C5102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0A4B556-436B-40A7-B048-28FD5B95A06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th-TH"/>
        </a:p>
      </dgm:t>
    </dgm:pt>
    <dgm:pt modelId="{CAC804B5-36C4-4708-AED8-42D061B79D30}">
      <dgm:prSet phldrT="[ข้อความ]"/>
      <dgm:spPr/>
      <dgm:t>
        <a:bodyPr/>
        <a:lstStyle/>
        <a:p>
          <a:r>
            <a:rPr lang="th-TH" dirty="0" smtClean="0">
              <a:cs typeface="+mj-cs"/>
            </a:rPr>
            <a:t>มาตรา 100</a:t>
          </a:r>
          <a:endParaRPr lang="th-TH" dirty="0">
            <a:cs typeface="+mj-cs"/>
          </a:endParaRPr>
        </a:p>
      </dgm:t>
    </dgm:pt>
    <dgm:pt modelId="{96DD67BB-ADF1-4BA9-9AF0-CE19F9BB2835}" type="parTrans" cxnId="{BF0C7BD8-B786-43B3-8E24-662188E44AD1}">
      <dgm:prSet/>
      <dgm:spPr/>
      <dgm:t>
        <a:bodyPr/>
        <a:lstStyle/>
        <a:p>
          <a:endParaRPr lang="th-TH">
            <a:cs typeface="+mj-cs"/>
          </a:endParaRPr>
        </a:p>
      </dgm:t>
    </dgm:pt>
    <dgm:pt modelId="{E61215A1-419F-4E73-8C01-51E307589C6E}" type="sibTrans" cxnId="{BF0C7BD8-B786-43B3-8E24-662188E44AD1}">
      <dgm:prSet/>
      <dgm:spPr/>
      <dgm:t>
        <a:bodyPr/>
        <a:lstStyle/>
        <a:p>
          <a:endParaRPr lang="th-TH">
            <a:cs typeface="+mj-cs"/>
          </a:endParaRPr>
        </a:p>
      </dgm:t>
    </dgm:pt>
    <dgm:pt modelId="{BA9B87CE-65F5-4C77-8F73-A93A15D999C3}">
      <dgm:prSet phldrT="[ข้อความ]"/>
      <dgm:spPr/>
      <dgm:t>
        <a:bodyPr/>
        <a:lstStyle/>
        <a:p>
          <a:r>
            <a:rPr lang="th-TH" dirty="0" smtClean="0">
              <a:cs typeface="+mj-cs"/>
            </a:rPr>
            <a:t>มาตรา 102</a:t>
          </a:r>
          <a:endParaRPr lang="th-TH" dirty="0">
            <a:cs typeface="+mj-cs"/>
          </a:endParaRPr>
        </a:p>
      </dgm:t>
    </dgm:pt>
    <dgm:pt modelId="{582DD81E-09E6-4170-8185-052C86813741}" type="parTrans" cxnId="{8F3AB35C-073F-465E-8901-2AEB0B4C8C88}">
      <dgm:prSet/>
      <dgm:spPr/>
      <dgm:t>
        <a:bodyPr/>
        <a:lstStyle/>
        <a:p>
          <a:endParaRPr lang="th-TH">
            <a:cs typeface="+mj-cs"/>
          </a:endParaRPr>
        </a:p>
      </dgm:t>
    </dgm:pt>
    <dgm:pt modelId="{8E8B2FA2-AFCD-408E-B70E-776589343295}" type="sibTrans" cxnId="{8F3AB35C-073F-465E-8901-2AEB0B4C8C88}">
      <dgm:prSet/>
      <dgm:spPr/>
      <dgm:t>
        <a:bodyPr/>
        <a:lstStyle/>
        <a:p>
          <a:endParaRPr lang="th-TH">
            <a:cs typeface="+mj-cs"/>
          </a:endParaRPr>
        </a:p>
      </dgm:t>
    </dgm:pt>
    <dgm:pt modelId="{76CB8064-3481-4731-9AB7-80F7A4AD04E7}">
      <dgm:prSet phldrT="[ข้อความ]"/>
      <dgm:spPr/>
      <dgm:t>
        <a:bodyPr/>
        <a:lstStyle/>
        <a:p>
          <a:r>
            <a:rPr lang="th-TH" dirty="0" smtClean="0">
              <a:cs typeface="+mj-cs"/>
            </a:rPr>
            <a:t>มาตรา 103 </a:t>
          </a:r>
          <a:endParaRPr lang="th-TH" dirty="0">
            <a:cs typeface="+mj-cs"/>
          </a:endParaRPr>
        </a:p>
      </dgm:t>
    </dgm:pt>
    <dgm:pt modelId="{298F0125-8019-4B90-855D-97B73687E70B}" type="parTrans" cxnId="{59C04128-7F34-4CF7-BED3-A10975596B71}">
      <dgm:prSet/>
      <dgm:spPr/>
      <dgm:t>
        <a:bodyPr/>
        <a:lstStyle/>
        <a:p>
          <a:endParaRPr lang="th-TH">
            <a:cs typeface="+mj-cs"/>
          </a:endParaRPr>
        </a:p>
      </dgm:t>
    </dgm:pt>
    <dgm:pt modelId="{A2707B22-F866-42BC-B714-674B5C53D7A7}" type="sibTrans" cxnId="{59C04128-7F34-4CF7-BED3-A10975596B71}">
      <dgm:prSet/>
      <dgm:spPr/>
      <dgm:t>
        <a:bodyPr/>
        <a:lstStyle/>
        <a:p>
          <a:endParaRPr lang="th-TH">
            <a:cs typeface="+mj-cs"/>
          </a:endParaRPr>
        </a:p>
      </dgm:t>
    </dgm:pt>
    <dgm:pt modelId="{FC2FC634-E8D9-4530-8344-97FA177E7633}">
      <dgm:prSet phldrT="[ข้อความ]"/>
      <dgm:spPr/>
      <dgm:t>
        <a:bodyPr/>
        <a:lstStyle/>
        <a:p>
          <a:r>
            <a:rPr lang="th-TH" dirty="0" smtClean="0">
              <a:cs typeface="+mj-cs"/>
            </a:rPr>
            <a:t>การบอกเลิกสัญญาให้อยู่ในดุลพินิจของผู้มีอำนาจ ตามกรณีที่กำหนด</a:t>
          </a:r>
          <a:endParaRPr lang="th-TH" dirty="0">
            <a:cs typeface="+mj-cs"/>
          </a:endParaRPr>
        </a:p>
      </dgm:t>
    </dgm:pt>
    <dgm:pt modelId="{2E47A5DA-0D96-41D6-B892-430019F92527}" type="parTrans" cxnId="{B4EF3948-4D33-4469-A52A-26AE8D65A329}">
      <dgm:prSet/>
      <dgm:spPr/>
      <dgm:t>
        <a:bodyPr/>
        <a:lstStyle/>
        <a:p>
          <a:endParaRPr lang="th-TH">
            <a:cs typeface="+mj-cs"/>
          </a:endParaRPr>
        </a:p>
      </dgm:t>
    </dgm:pt>
    <dgm:pt modelId="{80ED1CC6-1C78-424E-814C-E1142026FA7E}" type="sibTrans" cxnId="{B4EF3948-4D33-4469-A52A-26AE8D65A329}">
      <dgm:prSet/>
      <dgm:spPr/>
      <dgm:t>
        <a:bodyPr/>
        <a:lstStyle/>
        <a:p>
          <a:endParaRPr lang="th-TH">
            <a:cs typeface="+mj-cs"/>
          </a:endParaRPr>
        </a:p>
      </dgm:t>
    </dgm:pt>
    <dgm:pt modelId="{A31F3985-0F5A-4094-9869-81F1D9433B43}">
      <dgm:prSet custT="1"/>
      <dgm:spPr/>
      <dgm:t>
        <a:bodyPr/>
        <a:lstStyle/>
        <a:p>
          <a:r>
            <a:rPr lang="th-TH" sz="2800" dirty="0" smtClean="0">
              <a:cs typeface="+mj-cs"/>
            </a:rPr>
            <a:t>การงดหรือลดค่าปรับ หรือการขยายระยะเวลาทำการตามสัญญา ให้อยู่ในดุลพินิจตามกรณีที่กำหนด</a:t>
          </a:r>
          <a:endParaRPr lang="th-TH" sz="2800" dirty="0">
            <a:cs typeface="+mj-cs"/>
          </a:endParaRPr>
        </a:p>
      </dgm:t>
    </dgm:pt>
    <dgm:pt modelId="{339CCDBE-1E63-4E84-8081-84E96E2ABA7A}" type="parTrans" cxnId="{B6DBF243-89DE-4244-B07C-8A13599D8349}">
      <dgm:prSet/>
      <dgm:spPr/>
      <dgm:t>
        <a:bodyPr/>
        <a:lstStyle/>
        <a:p>
          <a:endParaRPr lang="th-TH">
            <a:cs typeface="+mj-cs"/>
          </a:endParaRPr>
        </a:p>
      </dgm:t>
    </dgm:pt>
    <dgm:pt modelId="{5C2FFB2D-FFDC-4A2D-82C3-24D2881D9656}" type="sibTrans" cxnId="{B6DBF243-89DE-4244-B07C-8A13599D8349}">
      <dgm:prSet/>
      <dgm:spPr/>
      <dgm:t>
        <a:bodyPr/>
        <a:lstStyle/>
        <a:p>
          <a:endParaRPr lang="th-TH">
            <a:cs typeface="+mj-cs"/>
          </a:endParaRPr>
        </a:p>
      </dgm:t>
    </dgm:pt>
    <dgm:pt modelId="{6821A799-25C7-416B-9D9B-74125A96D320}">
      <dgm:prSet phldrT="[ข้อความ]" custT="1"/>
      <dgm:spPr/>
      <dgm:t>
        <a:bodyPr/>
        <a:lstStyle/>
        <a:p>
          <a:r>
            <a:rPr lang="th-TH" sz="3200" dirty="0" smtClean="0">
              <a:cs typeface="+mj-cs"/>
            </a:rPr>
            <a:t>การตรวจรับพัสดุให้เป็นไปตามสัญญา</a:t>
          </a:r>
          <a:endParaRPr lang="th-TH" sz="3200" dirty="0">
            <a:cs typeface="+mj-cs"/>
          </a:endParaRPr>
        </a:p>
      </dgm:t>
    </dgm:pt>
    <dgm:pt modelId="{7F10E54B-90A7-4402-9BFA-1A8339D20851}" type="parTrans" cxnId="{7E6C76AB-3962-4814-96F0-17B93AAB0DBE}">
      <dgm:prSet/>
      <dgm:spPr/>
      <dgm:t>
        <a:bodyPr/>
        <a:lstStyle/>
        <a:p>
          <a:endParaRPr lang="th-TH"/>
        </a:p>
      </dgm:t>
    </dgm:pt>
    <dgm:pt modelId="{A692D786-6059-4DCE-BE66-14ED0BE34CBC}" type="sibTrans" cxnId="{7E6C76AB-3962-4814-96F0-17B93AAB0DBE}">
      <dgm:prSet/>
      <dgm:spPr/>
      <dgm:t>
        <a:bodyPr/>
        <a:lstStyle/>
        <a:p>
          <a:endParaRPr lang="th-TH"/>
        </a:p>
      </dgm:t>
    </dgm:pt>
    <dgm:pt modelId="{6EC41EEC-8490-4150-BA79-5911F126865E}" type="pres">
      <dgm:prSet presAssocID="{C0A4B556-436B-40A7-B048-28FD5B95A061}" presName="Name0" presStyleCnt="0">
        <dgm:presLayoutVars>
          <dgm:dir/>
          <dgm:animLvl val="lvl"/>
          <dgm:resizeHandles/>
        </dgm:presLayoutVars>
      </dgm:prSet>
      <dgm:spPr/>
      <dgm:t>
        <a:bodyPr/>
        <a:lstStyle/>
        <a:p>
          <a:endParaRPr lang="th-TH"/>
        </a:p>
      </dgm:t>
    </dgm:pt>
    <dgm:pt modelId="{FA1DCAB0-7346-4328-8F9F-82950523B6F5}" type="pres">
      <dgm:prSet presAssocID="{CAC804B5-36C4-4708-AED8-42D061B79D30}" presName="linNode" presStyleCnt="0"/>
      <dgm:spPr/>
    </dgm:pt>
    <dgm:pt modelId="{A93F1D5D-AF87-4F0D-BD3A-30E7DFC6E3CD}" type="pres">
      <dgm:prSet presAssocID="{CAC804B5-36C4-4708-AED8-42D061B79D30}" presName="parentShp" presStyleLbl="node1" presStyleIdx="0" presStyleCnt="3" custScaleX="72384">
        <dgm:presLayoutVars>
          <dgm:bulletEnabled val="1"/>
        </dgm:presLayoutVars>
      </dgm:prSet>
      <dgm:spPr/>
      <dgm:t>
        <a:bodyPr/>
        <a:lstStyle/>
        <a:p>
          <a:endParaRPr lang="th-TH"/>
        </a:p>
      </dgm:t>
    </dgm:pt>
    <dgm:pt modelId="{5B99D3D7-0E01-44BE-B930-AD3D59AD306C}" type="pres">
      <dgm:prSet presAssocID="{CAC804B5-36C4-4708-AED8-42D061B79D30}" presName="childShp" presStyleLbl="bgAccFollowNode1" presStyleIdx="0" presStyleCnt="3" custScaleX="115537">
        <dgm:presLayoutVars>
          <dgm:bulletEnabled val="1"/>
        </dgm:presLayoutVars>
      </dgm:prSet>
      <dgm:spPr/>
      <dgm:t>
        <a:bodyPr/>
        <a:lstStyle/>
        <a:p>
          <a:endParaRPr lang="th-TH"/>
        </a:p>
      </dgm:t>
    </dgm:pt>
    <dgm:pt modelId="{329342DA-A2E0-4D6B-9273-38A1C3C19FFA}" type="pres">
      <dgm:prSet presAssocID="{E61215A1-419F-4E73-8C01-51E307589C6E}" presName="spacing" presStyleCnt="0"/>
      <dgm:spPr/>
    </dgm:pt>
    <dgm:pt modelId="{ED006589-CD19-4BCF-BDA8-DF5AF5C0D419}" type="pres">
      <dgm:prSet presAssocID="{BA9B87CE-65F5-4C77-8F73-A93A15D999C3}" presName="linNode" presStyleCnt="0"/>
      <dgm:spPr/>
    </dgm:pt>
    <dgm:pt modelId="{7067E448-44C9-494B-933F-7A8C5EC0B8D8}" type="pres">
      <dgm:prSet presAssocID="{BA9B87CE-65F5-4C77-8F73-A93A15D999C3}" presName="parentShp" presStyleLbl="node1" presStyleIdx="1" presStyleCnt="3" custScaleX="71318">
        <dgm:presLayoutVars>
          <dgm:bulletEnabled val="1"/>
        </dgm:presLayoutVars>
      </dgm:prSet>
      <dgm:spPr/>
      <dgm:t>
        <a:bodyPr/>
        <a:lstStyle/>
        <a:p>
          <a:endParaRPr lang="th-TH"/>
        </a:p>
      </dgm:t>
    </dgm:pt>
    <dgm:pt modelId="{88343372-E4C2-42FE-97AD-CBCBFDCF5414}" type="pres">
      <dgm:prSet presAssocID="{BA9B87CE-65F5-4C77-8F73-A93A15D999C3}" presName="childShp" presStyleLbl="bgAccFollowNode1" presStyleIdx="1" presStyleCnt="3" custScaleX="116248">
        <dgm:presLayoutVars>
          <dgm:bulletEnabled val="1"/>
        </dgm:presLayoutVars>
      </dgm:prSet>
      <dgm:spPr/>
      <dgm:t>
        <a:bodyPr/>
        <a:lstStyle/>
        <a:p>
          <a:endParaRPr lang="th-TH"/>
        </a:p>
      </dgm:t>
    </dgm:pt>
    <dgm:pt modelId="{03D74649-CDA7-4D0F-8461-685074A2E4CF}" type="pres">
      <dgm:prSet presAssocID="{8E8B2FA2-AFCD-408E-B70E-776589343295}" presName="spacing" presStyleCnt="0"/>
      <dgm:spPr/>
    </dgm:pt>
    <dgm:pt modelId="{50C11A07-89E2-4648-8562-A3198C0D0914}" type="pres">
      <dgm:prSet presAssocID="{76CB8064-3481-4731-9AB7-80F7A4AD04E7}" presName="linNode" presStyleCnt="0"/>
      <dgm:spPr/>
    </dgm:pt>
    <dgm:pt modelId="{F4163251-0FB9-4B9F-BD61-D77134FFC0B2}" type="pres">
      <dgm:prSet presAssocID="{76CB8064-3481-4731-9AB7-80F7A4AD04E7}" presName="parentShp" presStyleLbl="node1" presStyleIdx="2" presStyleCnt="3" custScaleX="70362">
        <dgm:presLayoutVars>
          <dgm:bulletEnabled val="1"/>
        </dgm:presLayoutVars>
      </dgm:prSet>
      <dgm:spPr/>
      <dgm:t>
        <a:bodyPr/>
        <a:lstStyle/>
        <a:p>
          <a:endParaRPr lang="th-TH"/>
        </a:p>
      </dgm:t>
    </dgm:pt>
    <dgm:pt modelId="{426CAC4C-5809-4AFD-B081-B67B471D0115}" type="pres">
      <dgm:prSet presAssocID="{76CB8064-3481-4731-9AB7-80F7A4AD04E7}" presName="childShp" presStyleLbl="bgAccFollowNode1" presStyleIdx="2" presStyleCnt="3" custScaleX="117882">
        <dgm:presLayoutVars>
          <dgm:bulletEnabled val="1"/>
        </dgm:presLayoutVars>
      </dgm:prSet>
      <dgm:spPr/>
      <dgm:t>
        <a:bodyPr/>
        <a:lstStyle/>
        <a:p>
          <a:endParaRPr lang="th-TH"/>
        </a:p>
      </dgm:t>
    </dgm:pt>
  </dgm:ptLst>
  <dgm:cxnLst>
    <dgm:cxn modelId="{7E6C76AB-3962-4814-96F0-17B93AAB0DBE}" srcId="{CAC804B5-36C4-4708-AED8-42D061B79D30}" destId="{6821A799-25C7-416B-9D9B-74125A96D320}" srcOrd="0" destOrd="0" parTransId="{7F10E54B-90A7-4402-9BFA-1A8339D20851}" sibTransId="{A692D786-6059-4DCE-BE66-14ED0BE34CBC}"/>
    <dgm:cxn modelId="{64F4D4D2-3F47-4DC7-8AF1-025E2F79AB44}" type="presOf" srcId="{6821A799-25C7-416B-9D9B-74125A96D320}" destId="{5B99D3D7-0E01-44BE-B930-AD3D59AD306C}" srcOrd="0" destOrd="0" presId="urn:microsoft.com/office/officeart/2005/8/layout/vList6"/>
    <dgm:cxn modelId="{AF6CCA5A-AB0D-4FA9-999A-6A30BAB7AF59}" type="presOf" srcId="{76CB8064-3481-4731-9AB7-80F7A4AD04E7}" destId="{F4163251-0FB9-4B9F-BD61-D77134FFC0B2}" srcOrd="0" destOrd="0" presId="urn:microsoft.com/office/officeart/2005/8/layout/vList6"/>
    <dgm:cxn modelId="{59C04128-7F34-4CF7-BED3-A10975596B71}" srcId="{C0A4B556-436B-40A7-B048-28FD5B95A061}" destId="{76CB8064-3481-4731-9AB7-80F7A4AD04E7}" srcOrd="2" destOrd="0" parTransId="{298F0125-8019-4B90-855D-97B73687E70B}" sibTransId="{A2707B22-F866-42BC-B714-674B5C53D7A7}"/>
    <dgm:cxn modelId="{EAEF34DE-1F31-4D03-9723-AFEF3F1D8663}" type="presOf" srcId="{BA9B87CE-65F5-4C77-8F73-A93A15D999C3}" destId="{7067E448-44C9-494B-933F-7A8C5EC0B8D8}" srcOrd="0" destOrd="0" presId="urn:microsoft.com/office/officeart/2005/8/layout/vList6"/>
    <dgm:cxn modelId="{96C21207-733C-4847-8F29-CBCB9CDC9A98}" type="presOf" srcId="{CAC804B5-36C4-4708-AED8-42D061B79D30}" destId="{A93F1D5D-AF87-4F0D-BD3A-30E7DFC6E3CD}" srcOrd="0" destOrd="0" presId="urn:microsoft.com/office/officeart/2005/8/layout/vList6"/>
    <dgm:cxn modelId="{35A88CB8-5D0A-47E6-87BC-86686D233E1A}" type="presOf" srcId="{A31F3985-0F5A-4094-9869-81F1D9433B43}" destId="{88343372-E4C2-42FE-97AD-CBCBFDCF5414}" srcOrd="0" destOrd="0" presId="urn:microsoft.com/office/officeart/2005/8/layout/vList6"/>
    <dgm:cxn modelId="{8F3AB35C-073F-465E-8901-2AEB0B4C8C88}" srcId="{C0A4B556-436B-40A7-B048-28FD5B95A061}" destId="{BA9B87CE-65F5-4C77-8F73-A93A15D999C3}" srcOrd="1" destOrd="0" parTransId="{582DD81E-09E6-4170-8185-052C86813741}" sibTransId="{8E8B2FA2-AFCD-408E-B70E-776589343295}"/>
    <dgm:cxn modelId="{1B777506-0431-4727-81A5-95633DFDB70A}" type="presOf" srcId="{FC2FC634-E8D9-4530-8344-97FA177E7633}" destId="{426CAC4C-5809-4AFD-B081-B67B471D0115}" srcOrd="0" destOrd="0" presId="urn:microsoft.com/office/officeart/2005/8/layout/vList6"/>
    <dgm:cxn modelId="{B4EF3948-4D33-4469-A52A-26AE8D65A329}" srcId="{76CB8064-3481-4731-9AB7-80F7A4AD04E7}" destId="{FC2FC634-E8D9-4530-8344-97FA177E7633}" srcOrd="0" destOrd="0" parTransId="{2E47A5DA-0D96-41D6-B892-430019F92527}" sibTransId="{80ED1CC6-1C78-424E-814C-E1142026FA7E}"/>
    <dgm:cxn modelId="{B829E525-3F4A-43C1-99AB-4B571B4C706C}" type="presOf" srcId="{C0A4B556-436B-40A7-B048-28FD5B95A061}" destId="{6EC41EEC-8490-4150-BA79-5911F126865E}" srcOrd="0" destOrd="0" presId="urn:microsoft.com/office/officeart/2005/8/layout/vList6"/>
    <dgm:cxn modelId="{B6DBF243-89DE-4244-B07C-8A13599D8349}" srcId="{BA9B87CE-65F5-4C77-8F73-A93A15D999C3}" destId="{A31F3985-0F5A-4094-9869-81F1D9433B43}" srcOrd="0" destOrd="0" parTransId="{339CCDBE-1E63-4E84-8081-84E96E2ABA7A}" sibTransId="{5C2FFB2D-FFDC-4A2D-82C3-24D2881D9656}"/>
    <dgm:cxn modelId="{BF0C7BD8-B786-43B3-8E24-662188E44AD1}" srcId="{C0A4B556-436B-40A7-B048-28FD5B95A061}" destId="{CAC804B5-36C4-4708-AED8-42D061B79D30}" srcOrd="0" destOrd="0" parTransId="{96DD67BB-ADF1-4BA9-9AF0-CE19F9BB2835}" sibTransId="{E61215A1-419F-4E73-8C01-51E307589C6E}"/>
    <dgm:cxn modelId="{CC8C26B0-C4C9-4560-ADF0-F0299958DED4}" type="presParOf" srcId="{6EC41EEC-8490-4150-BA79-5911F126865E}" destId="{FA1DCAB0-7346-4328-8F9F-82950523B6F5}" srcOrd="0" destOrd="0" presId="urn:microsoft.com/office/officeart/2005/8/layout/vList6"/>
    <dgm:cxn modelId="{DED0A463-6928-44A8-A71B-943B1A2B8C19}" type="presParOf" srcId="{FA1DCAB0-7346-4328-8F9F-82950523B6F5}" destId="{A93F1D5D-AF87-4F0D-BD3A-30E7DFC6E3CD}" srcOrd="0" destOrd="0" presId="urn:microsoft.com/office/officeart/2005/8/layout/vList6"/>
    <dgm:cxn modelId="{5E566998-15D2-47F8-99C4-8653D6DADF6E}" type="presParOf" srcId="{FA1DCAB0-7346-4328-8F9F-82950523B6F5}" destId="{5B99D3D7-0E01-44BE-B930-AD3D59AD306C}" srcOrd="1" destOrd="0" presId="urn:microsoft.com/office/officeart/2005/8/layout/vList6"/>
    <dgm:cxn modelId="{7D1562A5-9F06-4A59-89DE-19FC84340319}" type="presParOf" srcId="{6EC41EEC-8490-4150-BA79-5911F126865E}" destId="{329342DA-A2E0-4D6B-9273-38A1C3C19FFA}" srcOrd="1" destOrd="0" presId="urn:microsoft.com/office/officeart/2005/8/layout/vList6"/>
    <dgm:cxn modelId="{A097E8BE-DD08-4918-A178-B506AEE92D78}" type="presParOf" srcId="{6EC41EEC-8490-4150-BA79-5911F126865E}" destId="{ED006589-CD19-4BCF-BDA8-DF5AF5C0D419}" srcOrd="2" destOrd="0" presId="urn:microsoft.com/office/officeart/2005/8/layout/vList6"/>
    <dgm:cxn modelId="{858349E8-02C9-48D9-88A0-E4C3954CC44B}" type="presParOf" srcId="{ED006589-CD19-4BCF-BDA8-DF5AF5C0D419}" destId="{7067E448-44C9-494B-933F-7A8C5EC0B8D8}" srcOrd="0" destOrd="0" presId="urn:microsoft.com/office/officeart/2005/8/layout/vList6"/>
    <dgm:cxn modelId="{55BB44F8-6FF8-4469-B4D7-3EF5FF887A36}" type="presParOf" srcId="{ED006589-CD19-4BCF-BDA8-DF5AF5C0D419}" destId="{88343372-E4C2-42FE-97AD-CBCBFDCF5414}" srcOrd="1" destOrd="0" presId="urn:microsoft.com/office/officeart/2005/8/layout/vList6"/>
    <dgm:cxn modelId="{9DE763C6-3D0A-442C-A66E-518A2237415C}" type="presParOf" srcId="{6EC41EEC-8490-4150-BA79-5911F126865E}" destId="{03D74649-CDA7-4D0F-8461-685074A2E4CF}" srcOrd="3" destOrd="0" presId="urn:microsoft.com/office/officeart/2005/8/layout/vList6"/>
    <dgm:cxn modelId="{B56ABAEC-7BDC-4A8A-AA30-11CB8BA6B4BF}" type="presParOf" srcId="{6EC41EEC-8490-4150-BA79-5911F126865E}" destId="{50C11A07-89E2-4648-8562-A3198C0D0914}" srcOrd="4" destOrd="0" presId="urn:microsoft.com/office/officeart/2005/8/layout/vList6"/>
    <dgm:cxn modelId="{5725E877-50A1-4D4F-9FE8-D9DCABE99150}" type="presParOf" srcId="{50C11A07-89E2-4648-8562-A3198C0D0914}" destId="{F4163251-0FB9-4B9F-BD61-D77134FFC0B2}" srcOrd="0" destOrd="0" presId="urn:microsoft.com/office/officeart/2005/8/layout/vList6"/>
    <dgm:cxn modelId="{8CEC3F48-F5C4-46F9-BD2F-64FA69AE0B07}" type="presParOf" srcId="{50C11A07-89E2-4648-8562-A3198C0D0914}" destId="{426CAC4C-5809-4AFD-B081-B67B471D011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A4CCA704-B4F0-42BA-BF81-5D2410DBBDEA}"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th-TH"/>
        </a:p>
      </dgm:t>
    </dgm:pt>
    <dgm:pt modelId="{46AC0A88-13A6-4B68-A4D7-766C06E08380}">
      <dgm:prSet phldrT="[ข้อความ]" custT="1"/>
      <dgm:spPr/>
      <dgm:t>
        <a:bodyPr/>
        <a:lstStyle/>
        <a:p>
          <a:endParaRPr lang="th-TH" sz="2800" dirty="0" smtClean="0">
            <a:latin typeface="TH SarabunPSK" panose="020B0500040200020003" pitchFamily="34" charset="-34"/>
            <a:cs typeface="+mj-cs"/>
          </a:endParaRPr>
        </a:p>
        <a:p>
          <a:r>
            <a:rPr lang="th-TH" sz="2800" dirty="0" smtClean="0">
              <a:latin typeface="TH SarabunPSK" panose="020B0500040200020003" pitchFamily="34" charset="-34"/>
              <a:cs typeface="+mj-cs"/>
            </a:rPr>
            <a:t>เป็นผู้ยื่นข้อเสนอที่ได้รับการคัดเลือกแล้วไม่ยอมทำสัญญาหรือข้อตกลงเป็นหนังสือกับหน่วยงานของภาครัฐภายในเวลาที่กำหนด</a:t>
          </a:r>
        </a:p>
        <a:p>
          <a:endParaRPr lang="th-TH" sz="2800" dirty="0">
            <a:latin typeface="TH SarabunPSK" panose="020B0500040200020003" pitchFamily="34" charset="-34"/>
            <a:cs typeface="+mj-cs"/>
          </a:endParaRPr>
        </a:p>
      </dgm:t>
    </dgm:pt>
    <dgm:pt modelId="{0B731396-37F8-43A4-9E43-1293EB5268EB}" type="parTrans" cxnId="{861205A8-22F3-43DD-92AB-B4948F31AA7F}">
      <dgm:prSet/>
      <dgm:spPr/>
      <dgm:t>
        <a:bodyPr/>
        <a:lstStyle/>
        <a:p>
          <a:endParaRPr lang="th-TH" sz="2800">
            <a:latin typeface="TH SarabunPSK" panose="020B0500040200020003" pitchFamily="34" charset="-34"/>
            <a:cs typeface="+mj-cs"/>
          </a:endParaRPr>
        </a:p>
      </dgm:t>
    </dgm:pt>
    <dgm:pt modelId="{A9E8A6F8-F1D8-4F9B-836B-2BE0ECA82889}" type="sibTrans" cxnId="{861205A8-22F3-43DD-92AB-B4948F31AA7F}">
      <dgm:prSet/>
      <dgm:spPr/>
      <dgm:t>
        <a:bodyPr/>
        <a:lstStyle/>
        <a:p>
          <a:endParaRPr lang="th-TH" sz="2800">
            <a:latin typeface="TH SarabunPSK" panose="020B0500040200020003" pitchFamily="34" charset="-34"/>
            <a:cs typeface="+mj-cs"/>
          </a:endParaRPr>
        </a:p>
      </dgm:t>
    </dgm:pt>
    <dgm:pt modelId="{E9934764-1921-42B8-98A2-2B3143B91E82}">
      <dgm:prSet phldrT="[ข้อความ]" custT="1"/>
      <dgm:spPr/>
      <dgm:t>
        <a:bodyPr/>
        <a:lstStyle/>
        <a:p>
          <a:r>
            <a:rPr lang="th-TH" sz="2800" dirty="0" smtClean="0">
              <a:latin typeface="TH SarabunPSK" panose="020B0500040200020003" pitchFamily="34" charset="-34"/>
              <a:cs typeface="+mj-cs"/>
            </a:rPr>
            <a:t>คู่สัญญาของหน่วยงานของรัฐหรือผู้รับจ้างช่วงที่หน่วยงานของรัฐอนุญาตให้รับช่วงงานได้ไม่ปฏิบัติตามสัญญาหรือข้อตกลงเป็นหนังสือนั้น</a:t>
          </a:r>
          <a:endParaRPr lang="th-TH" sz="2800" dirty="0">
            <a:latin typeface="TH SarabunPSK" panose="020B0500040200020003" pitchFamily="34" charset="-34"/>
            <a:cs typeface="+mj-cs"/>
          </a:endParaRPr>
        </a:p>
      </dgm:t>
    </dgm:pt>
    <dgm:pt modelId="{A16935DD-2538-4063-B7A4-BEAB2A3E07E8}" type="parTrans" cxnId="{18019B84-0B83-4CB0-BE6E-5A9BE15D2185}">
      <dgm:prSet/>
      <dgm:spPr/>
      <dgm:t>
        <a:bodyPr/>
        <a:lstStyle/>
        <a:p>
          <a:endParaRPr lang="th-TH" sz="2800">
            <a:latin typeface="TH SarabunPSK" panose="020B0500040200020003" pitchFamily="34" charset="-34"/>
            <a:cs typeface="+mj-cs"/>
          </a:endParaRPr>
        </a:p>
      </dgm:t>
    </dgm:pt>
    <dgm:pt modelId="{CADD591E-DE82-47C8-BCCA-CA89FF8D7A87}" type="sibTrans" cxnId="{18019B84-0B83-4CB0-BE6E-5A9BE15D2185}">
      <dgm:prSet/>
      <dgm:spPr/>
      <dgm:t>
        <a:bodyPr/>
        <a:lstStyle/>
        <a:p>
          <a:endParaRPr lang="th-TH" sz="2800">
            <a:latin typeface="TH SarabunPSK" panose="020B0500040200020003" pitchFamily="34" charset="-34"/>
            <a:cs typeface="+mj-cs"/>
          </a:endParaRPr>
        </a:p>
      </dgm:t>
    </dgm:pt>
    <dgm:pt modelId="{A857D405-C16F-473C-B33E-70D6D8F00286}">
      <dgm:prSet phldrT="[ข้อความ]" custT="1"/>
      <dgm:spPr/>
      <dgm:t>
        <a:bodyPr/>
        <a:lstStyle/>
        <a:p>
          <a:r>
            <a:rPr lang="th-TH" sz="2600" dirty="0" smtClean="0">
              <a:latin typeface="TH SarabunPSK" panose="020B0500040200020003" pitchFamily="34" charset="-34"/>
              <a:cs typeface="+mj-cs"/>
            </a:rPr>
            <a:t>เมื่อปรากฏว่าผู้ยื่นข้อเสนอหรือคู่สัญญาของหน่วยงานของรัฐกระทำการอันมีลักษณะเป็นการขัดขวางการแข่งขันราคาอย่างเป็นธรรม เสนอราคาที่มีผลประโยชน์ร่วมกัน หรือกระทำการโดยไม่สุจริต</a:t>
          </a:r>
          <a:endParaRPr lang="th-TH" sz="2600" dirty="0">
            <a:latin typeface="TH SarabunPSK" panose="020B0500040200020003" pitchFamily="34" charset="-34"/>
            <a:cs typeface="+mj-cs"/>
          </a:endParaRPr>
        </a:p>
      </dgm:t>
    </dgm:pt>
    <dgm:pt modelId="{179379B9-2BB2-42CE-B613-7D2FA3F3470B}" type="parTrans" cxnId="{D08547B7-918E-4615-A59B-486D18140D03}">
      <dgm:prSet/>
      <dgm:spPr/>
      <dgm:t>
        <a:bodyPr/>
        <a:lstStyle/>
        <a:p>
          <a:endParaRPr lang="th-TH" sz="2800">
            <a:latin typeface="TH SarabunPSK" panose="020B0500040200020003" pitchFamily="34" charset="-34"/>
            <a:cs typeface="+mj-cs"/>
          </a:endParaRPr>
        </a:p>
      </dgm:t>
    </dgm:pt>
    <dgm:pt modelId="{3A361DDB-7450-4767-B002-A0A0E6453097}" type="sibTrans" cxnId="{D08547B7-918E-4615-A59B-486D18140D03}">
      <dgm:prSet/>
      <dgm:spPr/>
      <dgm:t>
        <a:bodyPr/>
        <a:lstStyle/>
        <a:p>
          <a:endParaRPr lang="th-TH" sz="2800">
            <a:latin typeface="TH SarabunPSK" panose="020B0500040200020003" pitchFamily="34" charset="-34"/>
            <a:cs typeface="+mj-cs"/>
          </a:endParaRPr>
        </a:p>
      </dgm:t>
    </dgm:pt>
    <dgm:pt modelId="{DAF48BA1-25FF-48E3-83EE-C65AD06476DE}" type="pres">
      <dgm:prSet presAssocID="{A4CCA704-B4F0-42BA-BF81-5D2410DBBDEA}" presName="linear" presStyleCnt="0">
        <dgm:presLayoutVars>
          <dgm:dir/>
          <dgm:animLvl val="lvl"/>
          <dgm:resizeHandles val="exact"/>
        </dgm:presLayoutVars>
      </dgm:prSet>
      <dgm:spPr/>
      <dgm:t>
        <a:bodyPr/>
        <a:lstStyle/>
        <a:p>
          <a:endParaRPr lang="th-TH"/>
        </a:p>
      </dgm:t>
    </dgm:pt>
    <dgm:pt modelId="{1E36EDE3-19F9-457D-BA95-C8C76548723D}" type="pres">
      <dgm:prSet presAssocID="{46AC0A88-13A6-4B68-A4D7-766C06E08380}" presName="parentLin" presStyleCnt="0"/>
      <dgm:spPr/>
    </dgm:pt>
    <dgm:pt modelId="{493C0D9D-874B-4C12-A019-380214A3995E}" type="pres">
      <dgm:prSet presAssocID="{46AC0A88-13A6-4B68-A4D7-766C06E08380}" presName="parentLeftMargin" presStyleLbl="node1" presStyleIdx="0" presStyleCnt="3"/>
      <dgm:spPr/>
      <dgm:t>
        <a:bodyPr/>
        <a:lstStyle/>
        <a:p>
          <a:endParaRPr lang="th-TH"/>
        </a:p>
      </dgm:t>
    </dgm:pt>
    <dgm:pt modelId="{4768011B-7E43-4F31-B313-EBF6978B9EA4}" type="pres">
      <dgm:prSet presAssocID="{46AC0A88-13A6-4B68-A4D7-766C06E08380}" presName="parentText" presStyleLbl="node1" presStyleIdx="0" presStyleCnt="3" custScaleX="142997" custScaleY="442477">
        <dgm:presLayoutVars>
          <dgm:chMax val="0"/>
          <dgm:bulletEnabled val="1"/>
        </dgm:presLayoutVars>
      </dgm:prSet>
      <dgm:spPr/>
      <dgm:t>
        <a:bodyPr/>
        <a:lstStyle/>
        <a:p>
          <a:endParaRPr lang="th-TH"/>
        </a:p>
      </dgm:t>
    </dgm:pt>
    <dgm:pt modelId="{65E1EFDF-0B7C-4169-BE86-AF0BD3D7C24C}" type="pres">
      <dgm:prSet presAssocID="{46AC0A88-13A6-4B68-A4D7-766C06E08380}" presName="negativeSpace" presStyleCnt="0"/>
      <dgm:spPr/>
    </dgm:pt>
    <dgm:pt modelId="{FEC02E11-CCCE-4CD5-B329-56D87D649FDE}" type="pres">
      <dgm:prSet presAssocID="{46AC0A88-13A6-4B68-A4D7-766C06E08380}" presName="childText" presStyleLbl="conFgAcc1" presStyleIdx="0" presStyleCnt="3" custScaleY="228489" custLinFactY="-73820" custLinFactNeighborY="-100000">
        <dgm:presLayoutVars>
          <dgm:bulletEnabled val="1"/>
        </dgm:presLayoutVars>
      </dgm:prSet>
      <dgm:spPr/>
    </dgm:pt>
    <dgm:pt modelId="{BAE8416E-6E61-4A15-880B-3B912E336B47}" type="pres">
      <dgm:prSet presAssocID="{A9E8A6F8-F1D8-4F9B-836B-2BE0ECA82889}" presName="spaceBetweenRectangles" presStyleCnt="0"/>
      <dgm:spPr/>
    </dgm:pt>
    <dgm:pt modelId="{38112B56-1A90-4778-ADA5-4641B5E387E3}" type="pres">
      <dgm:prSet presAssocID="{E9934764-1921-42B8-98A2-2B3143B91E82}" presName="parentLin" presStyleCnt="0"/>
      <dgm:spPr/>
    </dgm:pt>
    <dgm:pt modelId="{84C4316E-00EC-4DC6-9DE0-78DEEBD401EA}" type="pres">
      <dgm:prSet presAssocID="{E9934764-1921-42B8-98A2-2B3143B91E82}" presName="parentLeftMargin" presStyleLbl="node1" presStyleIdx="0" presStyleCnt="3"/>
      <dgm:spPr/>
      <dgm:t>
        <a:bodyPr/>
        <a:lstStyle/>
        <a:p>
          <a:endParaRPr lang="th-TH"/>
        </a:p>
      </dgm:t>
    </dgm:pt>
    <dgm:pt modelId="{C4310F83-2109-46DE-B51A-71E84640BFA3}" type="pres">
      <dgm:prSet presAssocID="{E9934764-1921-42B8-98A2-2B3143B91E82}" presName="parentText" presStyleLbl="node1" presStyleIdx="1" presStyleCnt="3" custScaleX="142997" custScaleY="430720">
        <dgm:presLayoutVars>
          <dgm:chMax val="0"/>
          <dgm:bulletEnabled val="1"/>
        </dgm:presLayoutVars>
      </dgm:prSet>
      <dgm:spPr/>
      <dgm:t>
        <a:bodyPr/>
        <a:lstStyle/>
        <a:p>
          <a:endParaRPr lang="th-TH"/>
        </a:p>
      </dgm:t>
    </dgm:pt>
    <dgm:pt modelId="{6741AE26-6CD2-424C-9FB4-24887AE44E6E}" type="pres">
      <dgm:prSet presAssocID="{E9934764-1921-42B8-98A2-2B3143B91E82}" presName="negativeSpace" presStyleCnt="0"/>
      <dgm:spPr/>
    </dgm:pt>
    <dgm:pt modelId="{5A08051F-B512-47DF-99F7-81D0EB41E692}" type="pres">
      <dgm:prSet presAssocID="{E9934764-1921-42B8-98A2-2B3143B91E82}" presName="childText" presStyleLbl="conFgAcc1" presStyleIdx="1" presStyleCnt="3" custScaleY="255862" custLinFactY="-49069" custLinFactNeighborY="-100000">
        <dgm:presLayoutVars>
          <dgm:bulletEnabled val="1"/>
        </dgm:presLayoutVars>
      </dgm:prSet>
      <dgm:spPr/>
    </dgm:pt>
    <dgm:pt modelId="{D66E8088-B392-47F6-9848-29112365040D}" type="pres">
      <dgm:prSet presAssocID="{CADD591E-DE82-47C8-BCCA-CA89FF8D7A87}" presName="spaceBetweenRectangles" presStyleCnt="0"/>
      <dgm:spPr/>
    </dgm:pt>
    <dgm:pt modelId="{309132A0-C6FF-42D5-9083-82AAE7FDC3FF}" type="pres">
      <dgm:prSet presAssocID="{A857D405-C16F-473C-B33E-70D6D8F00286}" presName="parentLin" presStyleCnt="0"/>
      <dgm:spPr/>
    </dgm:pt>
    <dgm:pt modelId="{805A09EB-421E-4051-8658-B6690578D388}" type="pres">
      <dgm:prSet presAssocID="{A857D405-C16F-473C-B33E-70D6D8F00286}" presName="parentLeftMargin" presStyleLbl="node1" presStyleIdx="1" presStyleCnt="3"/>
      <dgm:spPr/>
      <dgm:t>
        <a:bodyPr/>
        <a:lstStyle/>
        <a:p>
          <a:endParaRPr lang="th-TH"/>
        </a:p>
      </dgm:t>
    </dgm:pt>
    <dgm:pt modelId="{B83E261E-65A0-4D51-8CCA-C78DE6448DE0}" type="pres">
      <dgm:prSet presAssocID="{A857D405-C16F-473C-B33E-70D6D8F00286}" presName="parentText" presStyleLbl="node1" presStyleIdx="2" presStyleCnt="3" custScaleX="142997" custScaleY="531285" custLinFactNeighborY="6146">
        <dgm:presLayoutVars>
          <dgm:chMax val="0"/>
          <dgm:bulletEnabled val="1"/>
        </dgm:presLayoutVars>
      </dgm:prSet>
      <dgm:spPr/>
      <dgm:t>
        <a:bodyPr/>
        <a:lstStyle/>
        <a:p>
          <a:endParaRPr lang="th-TH"/>
        </a:p>
      </dgm:t>
    </dgm:pt>
    <dgm:pt modelId="{2FCA9942-84F0-4B1D-AEEC-085F853BE46E}" type="pres">
      <dgm:prSet presAssocID="{A857D405-C16F-473C-B33E-70D6D8F00286}" presName="negativeSpace" presStyleCnt="0"/>
      <dgm:spPr/>
    </dgm:pt>
    <dgm:pt modelId="{37C7C6D2-DB3D-40AE-8335-A9222951CB95}" type="pres">
      <dgm:prSet presAssocID="{A857D405-C16F-473C-B33E-70D6D8F00286}" presName="childText" presStyleLbl="conFgAcc1" presStyleIdx="2" presStyleCnt="3" custScaleY="279491" custLinFactY="-52145" custLinFactNeighborY="-100000">
        <dgm:presLayoutVars>
          <dgm:bulletEnabled val="1"/>
        </dgm:presLayoutVars>
      </dgm:prSet>
      <dgm:spPr/>
    </dgm:pt>
  </dgm:ptLst>
  <dgm:cxnLst>
    <dgm:cxn modelId="{D00BAF28-A381-4316-A586-156EE9EA7AFA}" type="presOf" srcId="{A857D405-C16F-473C-B33E-70D6D8F00286}" destId="{805A09EB-421E-4051-8658-B6690578D388}" srcOrd="0" destOrd="0" presId="urn:microsoft.com/office/officeart/2005/8/layout/list1"/>
    <dgm:cxn modelId="{3DA794D3-75E0-4376-9A1D-4A6BD6A190D5}" type="presOf" srcId="{E9934764-1921-42B8-98A2-2B3143B91E82}" destId="{C4310F83-2109-46DE-B51A-71E84640BFA3}" srcOrd="1" destOrd="0" presId="urn:microsoft.com/office/officeart/2005/8/layout/list1"/>
    <dgm:cxn modelId="{3A79C7AE-F774-4464-B5F7-5549415FB39A}" type="presOf" srcId="{A4CCA704-B4F0-42BA-BF81-5D2410DBBDEA}" destId="{DAF48BA1-25FF-48E3-83EE-C65AD06476DE}" srcOrd="0" destOrd="0" presId="urn:microsoft.com/office/officeart/2005/8/layout/list1"/>
    <dgm:cxn modelId="{73C92C03-E956-4BB0-ADE8-44FE56E319C5}" type="presOf" srcId="{46AC0A88-13A6-4B68-A4D7-766C06E08380}" destId="{4768011B-7E43-4F31-B313-EBF6978B9EA4}" srcOrd="1" destOrd="0" presId="urn:microsoft.com/office/officeart/2005/8/layout/list1"/>
    <dgm:cxn modelId="{861205A8-22F3-43DD-92AB-B4948F31AA7F}" srcId="{A4CCA704-B4F0-42BA-BF81-5D2410DBBDEA}" destId="{46AC0A88-13A6-4B68-A4D7-766C06E08380}" srcOrd="0" destOrd="0" parTransId="{0B731396-37F8-43A4-9E43-1293EB5268EB}" sibTransId="{A9E8A6F8-F1D8-4F9B-836B-2BE0ECA82889}"/>
    <dgm:cxn modelId="{18019B84-0B83-4CB0-BE6E-5A9BE15D2185}" srcId="{A4CCA704-B4F0-42BA-BF81-5D2410DBBDEA}" destId="{E9934764-1921-42B8-98A2-2B3143B91E82}" srcOrd="1" destOrd="0" parTransId="{A16935DD-2538-4063-B7A4-BEAB2A3E07E8}" sibTransId="{CADD591E-DE82-47C8-BCCA-CA89FF8D7A87}"/>
    <dgm:cxn modelId="{DC0D2077-61D9-4CD0-AE5B-B99B4CED4BD2}" type="presOf" srcId="{E9934764-1921-42B8-98A2-2B3143B91E82}" destId="{84C4316E-00EC-4DC6-9DE0-78DEEBD401EA}" srcOrd="0" destOrd="0" presId="urn:microsoft.com/office/officeart/2005/8/layout/list1"/>
    <dgm:cxn modelId="{D08547B7-918E-4615-A59B-486D18140D03}" srcId="{A4CCA704-B4F0-42BA-BF81-5D2410DBBDEA}" destId="{A857D405-C16F-473C-B33E-70D6D8F00286}" srcOrd="2" destOrd="0" parTransId="{179379B9-2BB2-42CE-B613-7D2FA3F3470B}" sibTransId="{3A361DDB-7450-4767-B002-A0A0E6453097}"/>
    <dgm:cxn modelId="{CAABD009-F7F2-4876-ADF4-6422C53D3E34}" type="presOf" srcId="{A857D405-C16F-473C-B33E-70D6D8F00286}" destId="{B83E261E-65A0-4D51-8CCA-C78DE6448DE0}" srcOrd="1" destOrd="0" presId="urn:microsoft.com/office/officeart/2005/8/layout/list1"/>
    <dgm:cxn modelId="{5FA3E505-69E2-49D4-BE7D-5A201D11472C}" type="presOf" srcId="{46AC0A88-13A6-4B68-A4D7-766C06E08380}" destId="{493C0D9D-874B-4C12-A019-380214A3995E}" srcOrd="0" destOrd="0" presId="urn:microsoft.com/office/officeart/2005/8/layout/list1"/>
    <dgm:cxn modelId="{BB68A854-5FF7-4076-BD46-87ABD20B795E}" type="presParOf" srcId="{DAF48BA1-25FF-48E3-83EE-C65AD06476DE}" destId="{1E36EDE3-19F9-457D-BA95-C8C76548723D}" srcOrd="0" destOrd="0" presId="urn:microsoft.com/office/officeart/2005/8/layout/list1"/>
    <dgm:cxn modelId="{02CB934B-7D97-4530-96D7-F1968BBF0853}" type="presParOf" srcId="{1E36EDE3-19F9-457D-BA95-C8C76548723D}" destId="{493C0D9D-874B-4C12-A019-380214A3995E}" srcOrd="0" destOrd="0" presId="urn:microsoft.com/office/officeart/2005/8/layout/list1"/>
    <dgm:cxn modelId="{B4F6B05F-0DDF-4943-BE90-BC5A8B84ACC3}" type="presParOf" srcId="{1E36EDE3-19F9-457D-BA95-C8C76548723D}" destId="{4768011B-7E43-4F31-B313-EBF6978B9EA4}" srcOrd="1" destOrd="0" presId="urn:microsoft.com/office/officeart/2005/8/layout/list1"/>
    <dgm:cxn modelId="{818C76EF-24BF-4A8F-857D-569B139E2D35}" type="presParOf" srcId="{DAF48BA1-25FF-48E3-83EE-C65AD06476DE}" destId="{65E1EFDF-0B7C-4169-BE86-AF0BD3D7C24C}" srcOrd="1" destOrd="0" presId="urn:microsoft.com/office/officeart/2005/8/layout/list1"/>
    <dgm:cxn modelId="{D5338C5D-1AA8-4F2E-9767-0A77D98CC62E}" type="presParOf" srcId="{DAF48BA1-25FF-48E3-83EE-C65AD06476DE}" destId="{FEC02E11-CCCE-4CD5-B329-56D87D649FDE}" srcOrd="2" destOrd="0" presId="urn:microsoft.com/office/officeart/2005/8/layout/list1"/>
    <dgm:cxn modelId="{803EBA55-D937-4E2A-94AD-BD5F13898299}" type="presParOf" srcId="{DAF48BA1-25FF-48E3-83EE-C65AD06476DE}" destId="{BAE8416E-6E61-4A15-880B-3B912E336B47}" srcOrd="3" destOrd="0" presId="urn:microsoft.com/office/officeart/2005/8/layout/list1"/>
    <dgm:cxn modelId="{A398E1C0-B876-42D1-99C5-B8B68ED8770E}" type="presParOf" srcId="{DAF48BA1-25FF-48E3-83EE-C65AD06476DE}" destId="{38112B56-1A90-4778-ADA5-4641B5E387E3}" srcOrd="4" destOrd="0" presId="urn:microsoft.com/office/officeart/2005/8/layout/list1"/>
    <dgm:cxn modelId="{D3BC58EE-586F-4649-B106-32E3427FD41E}" type="presParOf" srcId="{38112B56-1A90-4778-ADA5-4641B5E387E3}" destId="{84C4316E-00EC-4DC6-9DE0-78DEEBD401EA}" srcOrd="0" destOrd="0" presId="urn:microsoft.com/office/officeart/2005/8/layout/list1"/>
    <dgm:cxn modelId="{9A3DB67D-468B-44BD-B2F4-97387B2B76C6}" type="presParOf" srcId="{38112B56-1A90-4778-ADA5-4641B5E387E3}" destId="{C4310F83-2109-46DE-B51A-71E84640BFA3}" srcOrd="1" destOrd="0" presId="urn:microsoft.com/office/officeart/2005/8/layout/list1"/>
    <dgm:cxn modelId="{233706C4-6D26-4809-BED3-C1D165462992}" type="presParOf" srcId="{DAF48BA1-25FF-48E3-83EE-C65AD06476DE}" destId="{6741AE26-6CD2-424C-9FB4-24887AE44E6E}" srcOrd="5" destOrd="0" presId="urn:microsoft.com/office/officeart/2005/8/layout/list1"/>
    <dgm:cxn modelId="{59E1AB25-E8BE-42C7-A680-D493CBD77F1A}" type="presParOf" srcId="{DAF48BA1-25FF-48E3-83EE-C65AD06476DE}" destId="{5A08051F-B512-47DF-99F7-81D0EB41E692}" srcOrd="6" destOrd="0" presId="urn:microsoft.com/office/officeart/2005/8/layout/list1"/>
    <dgm:cxn modelId="{6C11AF0B-EB3E-4575-9D4D-402376F83966}" type="presParOf" srcId="{DAF48BA1-25FF-48E3-83EE-C65AD06476DE}" destId="{D66E8088-B392-47F6-9848-29112365040D}" srcOrd="7" destOrd="0" presId="urn:microsoft.com/office/officeart/2005/8/layout/list1"/>
    <dgm:cxn modelId="{3B11DC4D-A181-48C7-8417-E77B76C194D3}" type="presParOf" srcId="{DAF48BA1-25FF-48E3-83EE-C65AD06476DE}" destId="{309132A0-C6FF-42D5-9083-82AAE7FDC3FF}" srcOrd="8" destOrd="0" presId="urn:microsoft.com/office/officeart/2005/8/layout/list1"/>
    <dgm:cxn modelId="{4087BED0-D87F-4843-9805-3F44752747DB}" type="presParOf" srcId="{309132A0-C6FF-42D5-9083-82AAE7FDC3FF}" destId="{805A09EB-421E-4051-8658-B6690578D388}" srcOrd="0" destOrd="0" presId="urn:microsoft.com/office/officeart/2005/8/layout/list1"/>
    <dgm:cxn modelId="{FA19049D-2BCC-425A-8728-49DC86149F3D}" type="presParOf" srcId="{309132A0-C6FF-42D5-9083-82AAE7FDC3FF}" destId="{B83E261E-65A0-4D51-8CCA-C78DE6448DE0}" srcOrd="1" destOrd="0" presId="urn:microsoft.com/office/officeart/2005/8/layout/list1"/>
    <dgm:cxn modelId="{78F6A591-DDF9-4171-ACB0-0B2A87D39F59}" type="presParOf" srcId="{DAF48BA1-25FF-48E3-83EE-C65AD06476DE}" destId="{2FCA9942-84F0-4B1D-AEEC-085F853BE46E}" srcOrd="9" destOrd="0" presId="urn:microsoft.com/office/officeart/2005/8/layout/list1"/>
    <dgm:cxn modelId="{5BD29B37-C631-4D90-9730-1093F612CAE3}" type="presParOf" srcId="{DAF48BA1-25FF-48E3-83EE-C65AD06476DE}" destId="{37C7C6D2-DB3D-40AE-8335-A9222951CB9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4CCA704-B4F0-42BA-BF81-5D2410DBBDEA}"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th-TH"/>
        </a:p>
      </dgm:t>
    </dgm:pt>
    <dgm:pt modelId="{46AC0A88-13A6-4B68-A4D7-766C06E08380}">
      <dgm:prSet phldrT="[ข้อความ]" custT="1"/>
      <dgm:spPr/>
      <dgm:t>
        <a:bodyPr/>
        <a:lstStyle/>
        <a:p>
          <a:endParaRPr lang="th-TH" sz="2800" dirty="0" smtClean="0">
            <a:latin typeface="TH SarabunPSK" panose="020B0500040200020003" pitchFamily="34" charset="-34"/>
            <a:cs typeface="+mj-cs"/>
          </a:endParaRPr>
        </a:p>
        <a:p>
          <a:r>
            <a:rPr lang="th-TH" sz="2800" dirty="0" smtClean="0">
              <a:latin typeface="TH SarabunPSK" panose="020B0500040200020003" pitchFamily="34" charset="-34"/>
              <a:cs typeface="+mj-cs"/>
            </a:rPr>
            <a:t>เมื่อปรากฏว่าผลการปฏิบัติตามสัญญาของที่ปรึกษาหรือผู้ให้บริการงานจ้างออกแบบหรือควบคุมงานก่อสร้างมีข้อบกพร่อง ผิดพลาด หรือก่อให้เกิดความเสียหายแก่หน่วยงานของรัฐอย่างร้ายแรง</a:t>
          </a:r>
        </a:p>
        <a:p>
          <a:endParaRPr lang="th-TH" sz="2800" dirty="0">
            <a:latin typeface="TH SarabunPSK" panose="020B0500040200020003" pitchFamily="34" charset="-34"/>
            <a:cs typeface="+mj-cs"/>
          </a:endParaRPr>
        </a:p>
      </dgm:t>
    </dgm:pt>
    <dgm:pt modelId="{0B731396-37F8-43A4-9E43-1293EB5268EB}" type="parTrans" cxnId="{861205A8-22F3-43DD-92AB-B4948F31AA7F}">
      <dgm:prSet/>
      <dgm:spPr/>
      <dgm:t>
        <a:bodyPr/>
        <a:lstStyle/>
        <a:p>
          <a:endParaRPr lang="th-TH" sz="2800">
            <a:latin typeface="TH SarabunPSK" panose="020B0500040200020003" pitchFamily="34" charset="-34"/>
            <a:cs typeface="+mj-cs"/>
          </a:endParaRPr>
        </a:p>
      </dgm:t>
    </dgm:pt>
    <dgm:pt modelId="{A9E8A6F8-F1D8-4F9B-836B-2BE0ECA82889}" type="sibTrans" cxnId="{861205A8-22F3-43DD-92AB-B4948F31AA7F}">
      <dgm:prSet/>
      <dgm:spPr/>
      <dgm:t>
        <a:bodyPr/>
        <a:lstStyle/>
        <a:p>
          <a:endParaRPr lang="th-TH" sz="2800">
            <a:latin typeface="TH SarabunPSK" panose="020B0500040200020003" pitchFamily="34" charset="-34"/>
            <a:cs typeface="+mj-cs"/>
          </a:endParaRPr>
        </a:p>
      </dgm:t>
    </dgm:pt>
    <dgm:pt modelId="{E9934764-1921-42B8-98A2-2B3143B91E82}">
      <dgm:prSet phldrT="[ข้อความ]" custT="1"/>
      <dgm:spPr/>
      <dgm:t>
        <a:bodyPr/>
        <a:lstStyle/>
        <a:p>
          <a:r>
            <a:rPr lang="th-TH" sz="2800" dirty="0" smtClean="0">
              <a:latin typeface="TH SarabunPSK" panose="020B0500040200020003" pitchFamily="34" charset="-34"/>
              <a:cs typeface="+mj-cs"/>
            </a:rPr>
            <a:t>เมื่อปรากฏว่าผู้ให้บริการงานจ้างออกแบบหรือควบคุมงานก่อสร้างหรือผู้ประกอบการงานก่อสร้างไม่ปฏิบัติตามมาตรา 86</a:t>
          </a:r>
          <a:endParaRPr lang="th-TH" sz="2800" dirty="0">
            <a:latin typeface="TH SarabunPSK" panose="020B0500040200020003" pitchFamily="34" charset="-34"/>
            <a:cs typeface="+mj-cs"/>
          </a:endParaRPr>
        </a:p>
      </dgm:t>
    </dgm:pt>
    <dgm:pt modelId="{A16935DD-2538-4063-B7A4-BEAB2A3E07E8}" type="parTrans" cxnId="{18019B84-0B83-4CB0-BE6E-5A9BE15D2185}">
      <dgm:prSet/>
      <dgm:spPr/>
      <dgm:t>
        <a:bodyPr/>
        <a:lstStyle/>
        <a:p>
          <a:endParaRPr lang="th-TH" sz="2800">
            <a:latin typeface="TH SarabunPSK" panose="020B0500040200020003" pitchFamily="34" charset="-34"/>
            <a:cs typeface="+mj-cs"/>
          </a:endParaRPr>
        </a:p>
      </dgm:t>
    </dgm:pt>
    <dgm:pt modelId="{CADD591E-DE82-47C8-BCCA-CA89FF8D7A87}" type="sibTrans" cxnId="{18019B84-0B83-4CB0-BE6E-5A9BE15D2185}">
      <dgm:prSet/>
      <dgm:spPr/>
      <dgm:t>
        <a:bodyPr/>
        <a:lstStyle/>
        <a:p>
          <a:endParaRPr lang="th-TH" sz="2800">
            <a:latin typeface="TH SarabunPSK" panose="020B0500040200020003" pitchFamily="34" charset="-34"/>
            <a:cs typeface="+mj-cs"/>
          </a:endParaRPr>
        </a:p>
      </dgm:t>
    </dgm:pt>
    <dgm:pt modelId="{A857D405-C16F-473C-B33E-70D6D8F00286}">
      <dgm:prSet phldrT="[ข้อความ]" custT="1"/>
      <dgm:spPr/>
      <dgm:t>
        <a:bodyPr/>
        <a:lstStyle/>
        <a:p>
          <a:r>
            <a:rPr lang="th-TH" sz="2800" dirty="0" smtClean="0">
              <a:latin typeface="TH SarabunPSK" panose="020B0500040200020003" pitchFamily="34" charset="-34"/>
              <a:cs typeface="+mj-cs"/>
            </a:rPr>
            <a:t>การกระทำอื่นๆ ที่กำหนดในกฎกระทรวง</a:t>
          </a:r>
          <a:endParaRPr lang="th-TH" sz="2800" dirty="0">
            <a:latin typeface="TH SarabunPSK" panose="020B0500040200020003" pitchFamily="34" charset="-34"/>
            <a:cs typeface="+mj-cs"/>
          </a:endParaRPr>
        </a:p>
      </dgm:t>
    </dgm:pt>
    <dgm:pt modelId="{179379B9-2BB2-42CE-B613-7D2FA3F3470B}" type="parTrans" cxnId="{D08547B7-918E-4615-A59B-486D18140D03}">
      <dgm:prSet/>
      <dgm:spPr/>
      <dgm:t>
        <a:bodyPr/>
        <a:lstStyle/>
        <a:p>
          <a:endParaRPr lang="th-TH" sz="2800">
            <a:latin typeface="TH SarabunPSK" panose="020B0500040200020003" pitchFamily="34" charset="-34"/>
            <a:cs typeface="+mj-cs"/>
          </a:endParaRPr>
        </a:p>
      </dgm:t>
    </dgm:pt>
    <dgm:pt modelId="{3A361DDB-7450-4767-B002-A0A0E6453097}" type="sibTrans" cxnId="{D08547B7-918E-4615-A59B-486D18140D03}">
      <dgm:prSet/>
      <dgm:spPr/>
      <dgm:t>
        <a:bodyPr/>
        <a:lstStyle/>
        <a:p>
          <a:endParaRPr lang="th-TH" sz="2800">
            <a:latin typeface="TH SarabunPSK" panose="020B0500040200020003" pitchFamily="34" charset="-34"/>
            <a:cs typeface="+mj-cs"/>
          </a:endParaRPr>
        </a:p>
      </dgm:t>
    </dgm:pt>
    <dgm:pt modelId="{DAF48BA1-25FF-48E3-83EE-C65AD06476DE}" type="pres">
      <dgm:prSet presAssocID="{A4CCA704-B4F0-42BA-BF81-5D2410DBBDEA}" presName="linear" presStyleCnt="0">
        <dgm:presLayoutVars>
          <dgm:dir/>
          <dgm:animLvl val="lvl"/>
          <dgm:resizeHandles val="exact"/>
        </dgm:presLayoutVars>
      </dgm:prSet>
      <dgm:spPr/>
      <dgm:t>
        <a:bodyPr/>
        <a:lstStyle/>
        <a:p>
          <a:endParaRPr lang="th-TH"/>
        </a:p>
      </dgm:t>
    </dgm:pt>
    <dgm:pt modelId="{1E36EDE3-19F9-457D-BA95-C8C76548723D}" type="pres">
      <dgm:prSet presAssocID="{46AC0A88-13A6-4B68-A4D7-766C06E08380}" presName="parentLin" presStyleCnt="0"/>
      <dgm:spPr/>
    </dgm:pt>
    <dgm:pt modelId="{493C0D9D-874B-4C12-A019-380214A3995E}" type="pres">
      <dgm:prSet presAssocID="{46AC0A88-13A6-4B68-A4D7-766C06E08380}" presName="parentLeftMargin" presStyleLbl="node1" presStyleIdx="0" presStyleCnt="3"/>
      <dgm:spPr/>
      <dgm:t>
        <a:bodyPr/>
        <a:lstStyle/>
        <a:p>
          <a:endParaRPr lang="th-TH"/>
        </a:p>
      </dgm:t>
    </dgm:pt>
    <dgm:pt modelId="{4768011B-7E43-4F31-B313-EBF6978B9EA4}" type="pres">
      <dgm:prSet presAssocID="{46AC0A88-13A6-4B68-A4D7-766C06E08380}" presName="parentText" presStyleLbl="node1" presStyleIdx="0" presStyleCnt="3" custScaleX="142997" custScaleY="577287">
        <dgm:presLayoutVars>
          <dgm:chMax val="0"/>
          <dgm:bulletEnabled val="1"/>
        </dgm:presLayoutVars>
      </dgm:prSet>
      <dgm:spPr/>
      <dgm:t>
        <a:bodyPr/>
        <a:lstStyle/>
        <a:p>
          <a:endParaRPr lang="th-TH"/>
        </a:p>
      </dgm:t>
    </dgm:pt>
    <dgm:pt modelId="{65E1EFDF-0B7C-4169-BE86-AF0BD3D7C24C}" type="pres">
      <dgm:prSet presAssocID="{46AC0A88-13A6-4B68-A4D7-766C06E08380}" presName="negativeSpace" presStyleCnt="0"/>
      <dgm:spPr/>
    </dgm:pt>
    <dgm:pt modelId="{FEC02E11-CCCE-4CD5-B329-56D87D649FDE}" type="pres">
      <dgm:prSet presAssocID="{46AC0A88-13A6-4B68-A4D7-766C06E08380}" presName="childText" presStyleLbl="conFgAcc1" presStyleIdx="0" presStyleCnt="3" custScaleY="228489" custLinFactY="-73820" custLinFactNeighborY="-100000">
        <dgm:presLayoutVars>
          <dgm:bulletEnabled val="1"/>
        </dgm:presLayoutVars>
      </dgm:prSet>
      <dgm:spPr/>
    </dgm:pt>
    <dgm:pt modelId="{BAE8416E-6E61-4A15-880B-3B912E336B47}" type="pres">
      <dgm:prSet presAssocID="{A9E8A6F8-F1D8-4F9B-836B-2BE0ECA82889}" presName="spaceBetweenRectangles" presStyleCnt="0"/>
      <dgm:spPr/>
    </dgm:pt>
    <dgm:pt modelId="{38112B56-1A90-4778-ADA5-4641B5E387E3}" type="pres">
      <dgm:prSet presAssocID="{E9934764-1921-42B8-98A2-2B3143B91E82}" presName="parentLin" presStyleCnt="0"/>
      <dgm:spPr/>
    </dgm:pt>
    <dgm:pt modelId="{84C4316E-00EC-4DC6-9DE0-78DEEBD401EA}" type="pres">
      <dgm:prSet presAssocID="{E9934764-1921-42B8-98A2-2B3143B91E82}" presName="parentLeftMargin" presStyleLbl="node1" presStyleIdx="0" presStyleCnt="3"/>
      <dgm:spPr/>
      <dgm:t>
        <a:bodyPr/>
        <a:lstStyle/>
        <a:p>
          <a:endParaRPr lang="th-TH"/>
        </a:p>
      </dgm:t>
    </dgm:pt>
    <dgm:pt modelId="{C4310F83-2109-46DE-B51A-71E84640BFA3}" type="pres">
      <dgm:prSet presAssocID="{E9934764-1921-42B8-98A2-2B3143B91E82}" presName="parentText" presStyleLbl="node1" presStyleIdx="1" presStyleCnt="3" custScaleX="142997" custScaleY="430720">
        <dgm:presLayoutVars>
          <dgm:chMax val="0"/>
          <dgm:bulletEnabled val="1"/>
        </dgm:presLayoutVars>
      </dgm:prSet>
      <dgm:spPr/>
      <dgm:t>
        <a:bodyPr/>
        <a:lstStyle/>
        <a:p>
          <a:endParaRPr lang="th-TH"/>
        </a:p>
      </dgm:t>
    </dgm:pt>
    <dgm:pt modelId="{6741AE26-6CD2-424C-9FB4-24887AE44E6E}" type="pres">
      <dgm:prSet presAssocID="{E9934764-1921-42B8-98A2-2B3143B91E82}" presName="negativeSpace" presStyleCnt="0"/>
      <dgm:spPr/>
    </dgm:pt>
    <dgm:pt modelId="{5A08051F-B512-47DF-99F7-81D0EB41E692}" type="pres">
      <dgm:prSet presAssocID="{E9934764-1921-42B8-98A2-2B3143B91E82}" presName="childText" presStyleLbl="conFgAcc1" presStyleIdx="1" presStyleCnt="3" custScaleY="255862" custLinFactY="-49069" custLinFactNeighborY="-100000">
        <dgm:presLayoutVars>
          <dgm:bulletEnabled val="1"/>
        </dgm:presLayoutVars>
      </dgm:prSet>
      <dgm:spPr/>
    </dgm:pt>
    <dgm:pt modelId="{D66E8088-B392-47F6-9848-29112365040D}" type="pres">
      <dgm:prSet presAssocID="{CADD591E-DE82-47C8-BCCA-CA89FF8D7A87}" presName="spaceBetweenRectangles" presStyleCnt="0"/>
      <dgm:spPr/>
    </dgm:pt>
    <dgm:pt modelId="{309132A0-C6FF-42D5-9083-82AAE7FDC3FF}" type="pres">
      <dgm:prSet presAssocID="{A857D405-C16F-473C-B33E-70D6D8F00286}" presName="parentLin" presStyleCnt="0"/>
      <dgm:spPr/>
    </dgm:pt>
    <dgm:pt modelId="{805A09EB-421E-4051-8658-B6690578D388}" type="pres">
      <dgm:prSet presAssocID="{A857D405-C16F-473C-B33E-70D6D8F00286}" presName="parentLeftMargin" presStyleLbl="node1" presStyleIdx="1" presStyleCnt="3"/>
      <dgm:spPr/>
      <dgm:t>
        <a:bodyPr/>
        <a:lstStyle/>
        <a:p>
          <a:endParaRPr lang="th-TH"/>
        </a:p>
      </dgm:t>
    </dgm:pt>
    <dgm:pt modelId="{B83E261E-65A0-4D51-8CCA-C78DE6448DE0}" type="pres">
      <dgm:prSet presAssocID="{A857D405-C16F-473C-B33E-70D6D8F00286}" presName="parentText" presStyleLbl="node1" presStyleIdx="2" presStyleCnt="3" custScaleX="142997" custScaleY="353626">
        <dgm:presLayoutVars>
          <dgm:chMax val="0"/>
          <dgm:bulletEnabled val="1"/>
        </dgm:presLayoutVars>
      </dgm:prSet>
      <dgm:spPr/>
      <dgm:t>
        <a:bodyPr/>
        <a:lstStyle/>
        <a:p>
          <a:endParaRPr lang="th-TH"/>
        </a:p>
      </dgm:t>
    </dgm:pt>
    <dgm:pt modelId="{2FCA9942-84F0-4B1D-AEEC-085F853BE46E}" type="pres">
      <dgm:prSet presAssocID="{A857D405-C16F-473C-B33E-70D6D8F00286}" presName="negativeSpace" presStyleCnt="0"/>
      <dgm:spPr/>
    </dgm:pt>
    <dgm:pt modelId="{37C7C6D2-DB3D-40AE-8335-A9222951CB95}" type="pres">
      <dgm:prSet presAssocID="{A857D405-C16F-473C-B33E-70D6D8F00286}" presName="childText" presStyleLbl="conFgAcc1" presStyleIdx="2" presStyleCnt="3" custScaleY="279491" custLinFactY="-52145" custLinFactNeighborY="-100000">
        <dgm:presLayoutVars>
          <dgm:bulletEnabled val="1"/>
        </dgm:presLayoutVars>
      </dgm:prSet>
      <dgm:spPr/>
    </dgm:pt>
  </dgm:ptLst>
  <dgm:cxnLst>
    <dgm:cxn modelId="{27EE9C3F-4DF1-4E9A-8888-8B8ACD2D8B76}" type="presOf" srcId="{E9934764-1921-42B8-98A2-2B3143B91E82}" destId="{84C4316E-00EC-4DC6-9DE0-78DEEBD401EA}" srcOrd="0" destOrd="0" presId="urn:microsoft.com/office/officeart/2005/8/layout/list1"/>
    <dgm:cxn modelId="{B853FB38-DC76-46B7-9201-11A0C918AB60}" type="presOf" srcId="{A857D405-C16F-473C-B33E-70D6D8F00286}" destId="{B83E261E-65A0-4D51-8CCA-C78DE6448DE0}" srcOrd="1" destOrd="0" presId="urn:microsoft.com/office/officeart/2005/8/layout/list1"/>
    <dgm:cxn modelId="{861205A8-22F3-43DD-92AB-B4948F31AA7F}" srcId="{A4CCA704-B4F0-42BA-BF81-5D2410DBBDEA}" destId="{46AC0A88-13A6-4B68-A4D7-766C06E08380}" srcOrd="0" destOrd="0" parTransId="{0B731396-37F8-43A4-9E43-1293EB5268EB}" sibTransId="{A9E8A6F8-F1D8-4F9B-836B-2BE0ECA82889}"/>
    <dgm:cxn modelId="{46579F4D-1E1E-4F10-95FB-B99154110AAF}" type="presOf" srcId="{46AC0A88-13A6-4B68-A4D7-766C06E08380}" destId="{493C0D9D-874B-4C12-A019-380214A3995E}" srcOrd="0" destOrd="0" presId="urn:microsoft.com/office/officeart/2005/8/layout/list1"/>
    <dgm:cxn modelId="{18019B84-0B83-4CB0-BE6E-5A9BE15D2185}" srcId="{A4CCA704-B4F0-42BA-BF81-5D2410DBBDEA}" destId="{E9934764-1921-42B8-98A2-2B3143B91E82}" srcOrd="1" destOrd="0" parTransId="{A16935DD-2538-4063-B7A4-BEAB2A3E07E8}" sibTransId="{CADD591E-DE82-47C8-BCCA-CA89FF8D7A87}"/>
    <dgm:cxn modelId="{A86709F0-3F78-4E3E-BFC6-2D901A717C50}" type="presOf" srcId="{E9934764-1921-42B8-98A2-2B3143B91E82}" destId="{C4310F83-2109-46DE-B51A-71E84640BFA3}" srcOrd="1" destOrd="0" presId="urn:microsoft.com/office/officeart/2005/8/layout/list1"/>
    <dgm:cxn modelId="{ABEA4118-E2B8-4148-B63A-CF4C85F18FFF}" type="presOf" srcId="{46AC0A88-13A6-4B68-A4D7-766C06E08380}" destId="{4768011B-7E43-4F31-B313-EBF6978B9EA4}" srcOrd="1" destOrd="0" presId="urn:microsoft.com/office/officeart/2005/8/layout/list1"/>
    <dgm:cxn modelId="{D08547B7-918E-4615-A59B-486D18140D03}" srcId="{A4CCA704-B4F0-42BA-BF81-5D2410DBBDEA}" destId="{A857D405-C16F-473C-B33E-70D6D8F00286}" srcOrd="2" destOrd="0" parTransId="{179379B9-2BB2-42CE-B613-7D2FA3F3470B}" sibTransId="{3A361DDB-7450-4767-B002-A0A0E6453097}"/>
    <dgm:cxn modelId="{C8C61342-8C6E-43B4-8772-93BEEC56BA0C}" type="presOf" srcId="{A4CCA704-B4F0-42BA-BF81-5D2410DBBDEA}" destId="{DAF48BA1-25FF-48E3-83EE-C65AD06476DE}" srcOrd="0" destOrd="0" presId="urn:microsoft.com/office/officeart/2005/8/layout/list1"/>
    <dgm:cxn modelId="{E1ABDF8E-D9CB-4422-8463-1E242FED6BF5}" type="presOf" srcId="{A857D405-C16F-473C-B33E-70D6D8F00286}" destId="{805A09EB-421E-4051-8658-B6690578D388}" srcOrd="0" destOrd="0" presId="urn:microsoft.com/office/officeart/2005/8/layout/list1"/>
    <dgm:cxn modelId="{25B911D4-714E-4992-9D34-793B25911FD7}" type="presParOf" srcId="{DAF48BA1-25FF-48E3-83EE-C65AD06476DE}" destId="{1E36EDE3-19F9-457D-BA95-C8C76548723D}" srcOrd="0" destOrd="0" presId="urn:microsoft.com/office/officeart/2005/8/layout/list1"/>
    <dgm:cxn modelId="{2A8C8C12-B0DB-4156-93B3-1F850E192335}" type="presParOf" srcId="{1E36EDE3-19F9-457D-BA95-C8C76548723D}" destId="{493C0D9D-874B-4C12-A019-380214A3995E}" srcOrd="0" destOrd="0" presId="urn:microsoft.com/office/officeart/2005/8/layout/list1"/>
    <dgm:cxn modelId="{E329EAAF-623E-4E89-BFFE-0E2652334DF9}" type="presParOf" srcId="{1E36EDE3-19F9-457D-BA95-C8C76548723D}" destId="{4768011B-7E43-4F31-B313-EBF6978B9EA4}" srcOrd="1" destOrd="0" presId="urn:microsoft.com/office/officeart/2005/8/layout/list1"/>
    <dgm:cxn modelId="{8757A178-8BDE-480A-A10B-97E29424356D}" type="presParOf" srcId="{DAF48BA1-25FF-48E3-83EE-C65AD06476DE}" destId="{65E1EFDF-0B7C-4169-BE86-AF0BD3D7C24C}" srcOrd="1" destOrd="0" presId="urn:microsoft.com/office/officeart/2005/8/layout/list1"/>
    <dgm:cxn modelId="{26E989A0-7FC7-4266-A9EB-0C8CF6ACE578}" type="presParOf" srcId="{DAF48BA1-25FF-48E3-83EE-C65AD06476DE}" destId="{FEC02E11-CCCE-4CD5-B329-56D87D649FDE}" srcOrd="2" destOrd="0" presId="urn:microsoft.com/office/officeart/2005/8/layout/list1"/>
    <dgm:cxn modelId="{9D48D836-6618-4CA3-8D63-4FC0464B7892}" type="presParOf" srcId="{DAF48BA1-25FF-48E3-83EE-C65AD06476DE}" destId="{BAE8416E-6E61-4A15-880B-3B912E336B47}" srcOrd="3" destOrd="0" presId="urn:microsoft.com/office/officeart/2005/8/layout/list1"/>
    <dgm:cxn modelId="{0D71B294-71C8-421B-BE7B-02420E5DE708}" type="presParOf" srcId="{DAF48BA1-25FF-48E3-83EE-C65AD06476DE}" destId="{38112B56-1A90-4778-ADA5-4641B5E387E3}" srcOrd="4" destOrd="0" presId="urn:microsoft.com/office/officeart/2005/8/layout/list1"/>
    <dgm:cxn modelId="{79E2F392-3389-4D61-9E8A-4AF0838318FC}" type="presParOf" srcId="{38112B56-1A90-4778-ADA5-4641B5E387E3}" destId="{84C4316E-00EC-4DC6-9DE0-78DEEBD401EA}" srcOrd="0" destOrd="0" presId="urn:microsoft.com/office/officeart/2005/8/layout/list1"/>
    <dgm:cxn modelId="{9DAD0D21-7D16-4DB7-B103-D4CA8483EB83}" type="presParOf" srcId="{38112B56-1A90-4778-ADA5-4641B5E387E3}" destId="{C4310F83-2109-46DE-B51A-71E84640BFA3}" srcOrd="1" destOrd="0" presId="urn:microsoft.com/office/officeart/2005/8/layout/list1"/>
    <dgm:cxn modelId="{CA907080-FBF4-48AF-BE7C-6926CFCD8988}" type="presParOf" srcId="{DAF48BA1-25FF-48E3-83EE-C65AD06476DE}" destId="{6741AE26-6CD2-424C-9FB4-24887AE44E6E}" srcOrd="5" destOrd="0" presId="urn:microsoft.com/office/officeart/2005/8/layout/list1"/>
    <dgm:cxn modelId="{6EE68146-540A-4CA2-AE0B-2A3DA406AADB}" type="presParOf" srcId="{DAF48BA1-25FF-48E3-83EE-C65AD06476DE}" destId="{5A08051F-B512-47DF-99F7-81D0EB41E692}" srcOrd="6" destOrd="0" presId="urn:microsoft.com/office/officeart/2005/8/layout/list1"/>
    <dgm:cxn modelId="{9D39003E-F262-49C3-AF39-F8CDD823A7F6}" type="presParOf" srcId="{DAF48BA1-25FF-48E3-83EE-C65AD06476DE}" destId="{D66E8088-B392-47F6-9848-29112365040D}" srcOrd="7" destOrd="0" presId="urn:microsoft.com/office/officeart/2005/8/layout/list1"/>
    <dgm:cxn modelId="{6B53F43C-1AC2-4C41-B325-296142C30BB2}" type="presParOf" srcId="{DAF48BA1-25FF-48E3-83EE-C65AD06476DE}" destId="{309132A0-C6FF-42D5-9083-82AAE7FDC3FF}" srcOrd="8" destOrd="0" presId="urn:microsoft.com/office/officeart/2005/8/layout/list1"/>
    <dgm:cxn modelId="{DB59B2D3-714B-4916-914D-C5F6F1769D5F}" type="presParOf" srcId="{309132A0-C6FF-42D5-9083-82AAE7FDC3FF}" destId="{805A09EB-421E-4051-8658-B6690578D388}" srcOrd="0" destOrd="0" presId="urn:microsoft.com/office/officeart/2005/8/layout/list1"/>
    <dgm:cxn modelId="{F58C0F76-00C9-4327-962F-974E192D9137}" type="presParOf" srcId="{309132A0-C6FF-42D5-9083-82AAE7FDC3FF}" destId="{B83E261E-65A0-4D51-8CCA-C78DE6448DE0}" srcOrd="1" destOrd="0" presId="urn:microsoft.com/office/officeart/2005/8/layout/list1"/>
    <dgm:cxn modelId="{19EC8DDD-398D-4651-AC1B-5CC5E592C199}" type="presParOf" srcId="{DAF48BA1-25FF-48E3-83EE-C65AD06476DE}" destId="{2FCA9942-84F0-4B1D-AEEC-085F853BE46E}" srcOrd="9" destOrd="0" presId="urn:microsoft.com/office/officeart/2005/8/layout/list1"/>
    <dgm:cxn modelId="{768047ED-C4D7-40AB-A28F-8E246CF2CB73}" type="presParOf" srcId="{DAF48BA1-25FF-48E3-83EE-C65AD06476DE}" destId="{37C7C6D2-DB3D-40AE-8335-A9222951CB9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67AF5A9-03EA-4D8C-8643-CD7A11BD551D}" type="doc">
      <dgm:prSet loTypeId="urn:microsoft.com/office/officeart/2005/8/layout/vList6" loCatId="process" qsTypeId="urn:microsoft.com/office/officeart/2005/8/quickstyle/3d3" qsCatId="3D" csTypeId="urn:microsoft.com/office/officeart/2005/8/colors/accent1_2" csCatId="accent1" phldr="1"/>
      <dgm:spPr/>
      <dgm:t>
        <a:bodyPr/>
        <a:lstStyle/>
        <a:p>
          <a:endParaRPr lang="th-TH"/>
        </a:p>
      </dgm:t>
    </dgm:pt>
    <dgm:pt modelId="{1F8D4AEE-4211-4FC8-BC7F-1749785ECF3E}">
      <dgm:prSet phldrT="[ข้อความ]"/>
      <dgm:spPr/>
      <dgm:t>
        <a:bodyPr/>
        <a:lstStyle/>
        <a:p>
          <a:r>
            <a:rPr lang="th-TH" dirty="0" smtClean="0"/>
            <a:t>หลักเกณฑ์และวิธีการ จะกำหนดในระเบียบต่อไป</a:t>
          </a:r>
          <a:endParaRPr lang="th-TH" dirty="0"/>
        </a:p>
      </dgm:t>
    </dgm:pt>
    <dgm:pt modelId="{5A314673-F7DB-4897-89C0-944BAB463C87}" type="parTrans" cxnId="{D06EC73D-E6AE-4B5A-AA64-6AB0015FD912}">
      <dgm:prSet/>
      <dgm:spPr/>
      <dgm:t>
        <a:bodyPr/>
        <a:lstStyle/>
        <a:p>
          <a:endParaRPr lang="th-TH"/>
        </a:p>
      </dgm:t>
    </dgm:pt>
    <dgm:pt modelId="{6C581E96-08DE-4515-80F6-6BB5FC504631}" type="sibTrans" cxnId="{D06EC73D-E6AE-4B5A-AA64-6AB0015FD912}">
      <dgm:prSet/>
      <dgm:spPr/>
      <dgm:t>
        <a:bodyPr/>
        <a:lstStyle/>
        <a:p>
          <a:endParaRPr lang="th-TH"/>
        </a:p>
      </dgm:t>
    </dgm:pt>
    <dgm:pt modelId="{5FF9BB28-43FA-446A-8C90-1A2B4FF9B0D1}">
      <dgm:prSet/>
      <dgm:spPr/>
      <dgm:t>
        <a:bodyPr/>
        <a:lstStyle/>
        <a:p>
          <a:r>
            <a:rPr lang="th-TH" dirty="0" smtClean="0"/>
            <a:t>หมายรวมถึงการเก็บ การบันทึก การเบิกจ่าย การยืม การตรวจสอบ การบำรุงรักษา และการจำหน่ายพัสดุ</a:t>
          </a:r>
          <a:endParaRPr lang="th-TH" dirty="0"/>
        </a:p>
      </dgm:t>
    </dgm:pt>
    <dgm:pt modelId="{323D79D0-4E0D-4362-93C9-9AD12BA87AB0}" type="parTrans" cxnId="{55B7E5D4-44CE-410D-9486-EF05E843B4FB}">
      <dgm:prSet/>
      <dgm:spPr/>
      <dgm:t>
        <a:bodyPr/>
        <a:lstStyle/>
        <a:p>
          <a:endParaRPr lang="th-TH"/>
        </a:p>
      </dgm:t>
    </dgm:pt>
    <dgm:pt modelId="{5E558832-42AE-4789-8647-7DE94E615030}" type="sibTrans" cxnId="{55B7E5D4-44CE-410D-9486-EF05E843B4FB}">
      <dgm:prSet/>
      <dgm:spPr/>
      <dgm:t>
        <a:bodyPr/>
        <a:lstStyle/>
        <a:p>
          <a:endParaRPr lang="th-TH"/>
        </a:p>
      </dgm:t>
    </dgm:pt>
    <dgm:pt modelId="{2765E4EC-1AAC-4928-A59C-57090D2DFEDF}" type="pres">
      <dgm:prSet presAssocID="{667AF5A9-03EA-4D8C-8643-CD7A11BD551D}" presName="Name0" presStyleCnt="0">
        <dgm:presLayoutVars>
          <dgm:dir/>
          <dgm:animLvl val="lvl"/>
          <dgm:resizeHandles/>
        </dgm:presLayoutVars>
      </dgm:prSet>
      <dgm:spPr/>
      <dgm:t>
        <a:bodyPr/>
        <a:lstStyle/>
        <a:p>
          <a:endParaRPr lang="th-TH"/>
        </a:p>
      </dgm:t>
    </dgm:pt>
    <dgm:pt modelId="{89ADF18E-53A8-4F52-AE94-5920EACC0A9F}" type="pres">
      <dgm:prSet presAssocID="{5FF9BB28-43FA-446A-8C90-1A2B4FF9B0D1}" presName="linNode" presStyleCnt="0"/>
      <dgm:spPr/>
    </dgm:pt>
    <dgm:pt modelId="{9467E786-E358-4962-B37E-88974C244760}" type="pres">
      <dgm:prSet presAssocID="{5FF9BB28-43FA-446A-8C90-1A2B4FF9B0D1}" presName="parentShp" presStyleLbl="node1" presStyleIdx="0" presStyleCnt="2" custScaleX="266307" custLinFactNeighborX="26553" custLinFactNeighborY="-13">
        <dgm:presLayoutVars>
          <dgm:bulletEnabled val="1"/>
        </dgm:presLayoutVars>
      </dgm:prSet>
      <dgm:spPr/>
      <dgm:t>
        <a:bodyPr/>
        <a:lstStyle/>
        <a:p>
          <a:endParaRPr lang="th-TH"/>
        </a:p>
      </dgm:t>
    </dgm:pt>
    <dgm:pt modelId="{DCA6ED27-4E98-4C2E-9216-DBA61B8EA2A7}" type="pres">
      <dgm:prSet presAssocID="{5FF9BB28-43FA-446A-8C90-1A2B4FF9B0D1}" presName="childShp" presStyleLbl="bgAccFollowNode1" presStyleIdx="0" presStyleCnt="2" custLinFactNeighborX="-29211">
        <dgm:presLayoutVars>
          <dgm:bulletEnabled val="1"/>
        </dgm:presLayoutVars>
      </dgm:prSet>
      <dgm:spPr/>
    </dgm:pt>
    <dgm:pt modelId="{6C8EADA8-0B12-4927-92F8-AFCB5C5421D0}" type="pres">
      <dgm:prSet presAssocID="{5E558832-42AE-4789-8647-7DE94E615030}" presName="spacing" presStyleCnt="0"/>
      <dgm:spPr/>
    </dgm:pt>
    <dgm:pt modelId="{75B6701F-B81D-4A78-B0CA-1C56A335D8E7}" type="pres">
      <dgm:prSet presAssocID="{1F8D4AEE-4211-4FC8-BC7F-1749785ECF3E}" presName="linNode" presStyleCnt="0"/>
      <dgm:spPr/>
    </dgm:pt>
    <dgm:pt modelId="{F0DC8731-FF89-46B8-9B3A-82CDCD309F57}" type="pres">
      <dgm:prSet presAssocID="{1F8D4AEE-4211-4FC8-BC7F-1749785ECF3E}" presName="parentShp" presStyleLbl="node1" presStyleIdx="1" presStyleCnt="2" custScaleX="789278" custLinFactX="137065" custLinFactNeighborX="200000" custLinFactNeighborY="-3738">
        <dgm:presLayoutVars>
          <dgm:bulletEnabled val="1"/>
        </dgm:presLayoutVars>
      </dgm:prSet>
      <dgm:spPr/>
      <dgm:t>
        <a:bodyPr/>
        <a:lstStyle/>
        <a:p>
          <a:endParaRPr lang="th-TH"/>
        </a:p>
      </dgm:t>
    </dgm:pt>
    <dgm:pt modelId="{96FA9618-3E89-4CB3-9AF8-19C4008F2A8F}" type="pres">
      <dgm:prSet presAssocID="{1F8D4AEE-4211-4FC8-BC7F-1749785ECF3E}" presName="childShp" presStyleLbl="bgAccFollowNode1" presStyleIdx="1" presStyleCnt="2" custFlipHor="1" custScaleX="476979" custLinFactX="-256289" custLinFactNeighborX="-300000" custLinFactNeighborY="-3738">
        <dgm:presLayoutVars>
          <dgm:bulletEnabled val="1"/>
        </dgm:presLayoutVars>
      </dgm:prSet>
      <dgm:spPr/>
    </dgm:pt>
  </dgm:ptLst>
  <dgm:cxnLst>
    <dgm:cxn modelId="{D06EC73D-E6AE-4B5A-AA64-6AB0015FD912}" srcId="{667AF5A9-03EA-4D8C-8643-CD7A11BD551D}" destId="{1F8D4AEE-4211-4FC8-BC7F-1749785ECF3E}" srcOrd="1" destOrd="0" parTransId="{5A314673-F7DB-4897-89C0-944BAB463C87}" sibTransId="{6C581E96-08DE-4515-80F6-6BB5FC504631}"/>
    <dgm:cxn modelId="{E976DAF2-0702-4BEE-8656-DDEA53BA4FC0}" type="presOf" srcId="{667AF5A9-03EA-4D8C-8643-CD7A11BD551D}" destId="{2765E4EC-1AAC-4928-A59C-57090D2DFEDF}" srcOrd="0" destOrd="0" presId="urn:microsoft.com/office/officeart/2005/8/layout/vList6"/>
    <dgm:cxn modelId="{55B7E5D4-44CE-410D-9486-EF05E843B4FB}" srcId="{667AF5A9-03EA-4D8C-8643-CD7A11BD551D}" destId="{5FF9BB28-43FA-446A-8C90-1A2B4FF9B0D1}" srcOrd="0" destOrd="0" parTransId="{323D79D0-4E0D-4362-93C9-9AD12BA87AB0}" sibTransId="{5E558832-42AE-4789-8647-7DE94E615030}"/>
    <dgm:cxn modelId="{57865B33-504E-4017-A949-24F470227D5C}" type="presOf" srcId="{1F8D4AEE-4211-4FC8-BC7F-1749785ECF3E}" destId="{F0DC8731-FF89-46B8-9B3A-82CDCD309F57}" srcOrd="0" destOrd="0" presId="urn:microsoft.com/office/officeart/2005/8/layout/vList6"/>
    <dgm:cxn modelId="{2BF1EE45-9CE0-454C-AA5D-D1874730428F}" type="presOf" srcId="{5FF9BB28-43FA-446A-8C90-1A2B4FF9B0D1}" destId="{9467E786-E358-4962-B37E-88974C244760}" srcOrd="0" destOrd="0" presId="urn:microsoft.com/office/officeart/2005/8/layout/vList6"/>
    <dgm:cxn modelId="{EAF94423-58A4-41C2-9D41-823F48823FD4}" type="presParOf" srcId="{2765E4EC-1AAC-4928-A59C-57090D2DFEDF}" destId="{89ADF18E-53A8-4F52-AE94-5920EACC0A9F}" srcOrd="0" destOrd="0" presId="urn:microsoft.com/office/officeart/2005/8/layout/vList6"/>
    <dgm:cxn modelId="{4C72B3E5-CBA5-4EE7-A0C3-C313920F3F73}" type="presParOf" srcId="{89ADF18E-53A8-4F52-AE94-5920EACC0A9F}" destId="{9467E786-E358-4962-B37E-88974C244760}" srcOrd="0" destOrd="0" presId="urn:microsoft.com/office/officeart/2005/8/layout/vList6"/>
    <dgm:cxn modelId="{5358F67F-4B00-4511-839C-60580C6E8D49}" type="presParOf" srcId="{89ADF18E-53A8-4F52-AE94-5920EACC0A9F}" destId="{DCA6ED27-4E98-4C2E-9216-DBA61B8EA2A7}" srcOrd="1" destOrd="0" presId="urn:microsoft.com/office/officeart/2005/8/layout/vList6"/>
    <dgm:cxn modelId="{2E189938-4596-4B66-91AA-CCA835C16189}" type="presParOf" srcId="{2765E4EC-1AAC-4928-A59C-57090D2DFEDF}" destId="{6C8EADA8-0B12-4927-92F8-AFCB5C5421D0}" srcOrd="1" destOrd="0" presId="urn:microsoft.com/office/officeart/2005/8/layout/vList6"/>
    <dgm:cxn modelId="{762BDEAF-1D92-4331-B5A8-DE113A3F5814}" type="presParOf" srcId="{2765E4EC-1AAC-4928-A59C-57090D2DFEDF}" destId="{75B6701F-B81D-4A78-B0CA-1C56A335D8E7}" srcOrd="2" destOrd="0" presId="urn:microsoft.com/office/officeart/2005/8/layout/vList6"/>
    <dgm:cxn modelId="{FF95679B-B634-4142-BB1B-C2B80E17565C}" type="presParOf" srcId="{75B6701F-B81D-4A78-B0CA-1C56A335D8E7}" destId="{F0DC8731-FF89-46B8-9B3A-82CDCD309F57}" srcOrd="0" destOrd="0" presId="urn:microsoft.com/office/officeart/2005/8/layout/vList6"/>
    <dgm:cxn modelId="{5DB4ACCC-2728-47E3-B013-6DBEB56C0363}" type="presParOf" srcId="{75B6701F-B81D-4A78-B0CA-1C56A335D8E7}" destId="{96FA9618-3E89-4CB3-9AF8-19C4008F2A8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182CFBF4-B22D-41AB-8DEB-8BA59FA9640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th-TH"/>
        </a:p>
      </dgm:t>
    </dgm:pt>
    <dgm:pt modelId="{8077417D-5314-4733-8B80-BE2A6DC5CF5D}">
      <dgm:prSet phldrT="[ข้อความ]" custT="1"/>
      <dgm:spPr/>
      <dgm:t>
        <a:bodyPr/>
        <a:lstStyle/>
        <a:p>
          <a:r>
            <a:rPr lang="th-TH" sz="2800" dirty="0" smtClean="0">
              <a:latin typeface="TH SarabunPSK" panose="020B0500040200020003" pitchFamily="34" charset="-34"/>
              <a:cs typeface="+mj-cs"/>
            </a:rPr>
            <a:t>(1) การเลือกใช้วิธีการจัดซื้อจัดจ้างหรือเกณฑ์ที่ใช้ในการพิจารณาผลการจัดซื้อจัดจ้างตามพระราชบัญญัตินี้ของหน่วยงานของรัฐ</a:t>
          </a:r>
          <a:endParaRPr lang="th-TH" sz="2800" dirty="0">
            <a:latin typeface="TH SarabunPSK" panose="020B0500040200020003" pitchFamily="34" charset="-34"/>
            <a:cs typeface="+mj-cs"/>
          </a:endParaRPr>
        </a:p>
      </dgm:t>
    </dgm:pt>
    <dgm:pt modelId="{FAD08162-4337-4C8A-9754-5903D0C4B837}" type="parTrans" cxnId="{748E2C5D-E825-47C7-A803-C2D55B7EA8BB}">
      <dgm:prSet/>
      <dgm:spPr/>
      <dgm:t>
        <a:bodyPr/>
        <a:lstStyle/>
        <a:p>
          <a:endParaRPr lang="th-TH" sz="2400">
            <a:latin typeface="TH SarabunPSK" panose="020B0500040200020003" pitchFamily="34" charset="-34"/>
            <a:cs typeface="+mj-cs"/>
          </a:endParaRPr>
        </a:p>
      </dgm:t>
    </dgm:pt>
    <dgm:pt modelId="{1412E755-8922-44FB-9479-4ED7EEFEC5FF}" type="sibTrans" cxnId="{748E2C5D-E825-47C7-A803-C2D55B7EA8BB}">
      <dgm:prSet/>
      <dgm:spPr/>
      <dgm:t>
        <a:bodyPr/>
        <a:lstStyle/>
        <a:p>
          <a:endParaRPr lang="th-TH" sz="2400">
            <a:latin typeface="TH SarabunPSK" panose="020B0500040200020003" pitchFamily="34" charset="-34"/>
            <a:cs typeface="+mj-cs"/>
          </a:endParaRPr>
        </a:p>
      </dgm:t>
    </dgm:pt>
    <dgm:pt modelId="{FB9CBC09-B3C0-4AC2-A6CC-9E6F33F3ADAA}">
      <dgm:prSet phldrT="[ข้อความ]" custT="1"/>
      <dgm:spPr/>
      <dgm:t>
        <a:bodyPr/>
        <a:lstStyle/>
        <a:p>
          <a:r>
            <a:rPr lang="th-TH" sz="2800" dirty="0" smtClean="0">
              <a:latin typeface="TH SarabunPSK" panose="020B0500040200020003" pitchFamily="34" charset="-34"/>
              <a:cs typeface="+mj-cs"/>
            </a:rPr>
            <a:t>(2) การยกเลิกการจัดซื้อจัดจ้างตามมาตรา 67</a:t>
          </a:r>
          <a:endParaRPr lang="th-TH" sz="2800" dirty="0">
            <a:latin typeface="TH SarabunPSK" panose="020B0500040200020003" pitchFamily="34" charset="-34"/>
            <a:cs typeface="+mj-cs"/>
          </a:endParaRPr>
        </a:p>
      </dgm:t>
    </dgm:pt>
    <dgm:pt modelId="{437959C5-B223-44DA-8E6C-F1817F5F0E64}" type="parTrans" cxnId="{6F1BAF0D-9AC7-415D-B085-4DA4940A1D9D}">
      <dgm:prSet/>
      <dgm:spPr/>
      <dgm:t>
        <a:bodyPr/>
        <a:lstStyle/>
        <a:p>
          <a:endParaRPr lang="th-TH" sz="2400">
            <a:latin typeface="TH SarabunPSK" panose="020B0500040200020003" pitchFamily="34" charset="-34"/>
            <a:cs typeface="+mj-cs"/>
          </a:endParaRPr>
        </a:p>
      </dgm:t>
    </dgm:pt>
    <dgm:pt modelId="{8215DADB-88DF-4EC8-A400-9ED7FA4BC9E9}" type="sibTrans" cxnId="{6F1BAF0D-9AC7-415D-B085-4DA4940A1D9D}">
      <dgm:prSet/>
      <dgm:spPr/>
      <dgm:t>
        <a:bodyPr/>
        <a:lstStyle/>
        <a:p>
          <a:endParaRPr lang="th-TH" sz="2400">
            <a:latin typeface="TH SarabunPSK" panose="020B0500040200020003" pitchFamily="34" charset="-34"/>
            <a:cs typeface="+mj-cs"/>
          </a:endParaRPr>
        </a:p>
      </dgm:t>
    </dgm:pt>
    <dgm:pt modelId="{E283DE39-2DBA-41E4-BBEC-7B622BEAB31D}">
      <dgm:prSet phldrT="[ข้อความ]" custT="1"/>
      <dgm:spPr/>
      <dgm:t>
        <a:bodyPr/>
        <a:lstStyle/>
        <a:p>
          <a:r>
            <a:rPr lang="th-TH" sz="2800" dirty="0" smtClean="0">
              <a:latin typeface="TH SarabunPSK" panose="020B0500040200020003" pitchFamily="34" charset="-34"/>
              <a:cs typeface="+mj-cs"/>
            </a:rPr>
            <a:t>(3) การละเว้นการอ้างถึงพระราชบัญญัตินี้ กฎกระทรวง ระเบียบ หรือประกาศที่ออกตามพระราชบัญญัตินี้ในส่วนที่เกี่ยวข้องโดยตรงกับการจัดซื้อจัดจ้างในประกาศ เอกสาร หรือหนังสือเชิญชวนของหน่วยงานรัฐ</a:t>
          </a:r>
          <a:endParaRPr lang="th-TH" sz="2800" dirty="0">
            <a:latin typeface="TH SarabunPSK" panose="020B0500040200020003" pitchFamily="34" charset="-34"/>
            <a:cs typeface="+mj-cs"/>
          </a:endParaRPr>
        </a:p>
      </dgm:t>
    </dgm:pt>
    <dgm:pt modelId="{77B23A4F-8683-4E07-9069-2BC182C803FE}" type="parTrans" cxnId="{0B5A7DD6-54F0-444C-95BC-FDFAE2BADD30}">
      <dgm:prSet/>
      <dgm:spPr/>
      <dgm:t>
        <a:bodyPr/>
        <a:lstStyle/>
        <a:p>
          <a:endParaRPr lang="th-TH" sz="2400">
            <a:latin typeface="TH SarabunPSK" panose="020B0500040200020003" pitchFamily="34" charset="-34"/>
            <a:cs typeface="+mj-cs"/>
          </a:endParaRPr>
        </a:p>
      </dgm:t>
    </dgm:pt>
    <dgm:pt modelId="{78EFCB5F-C0BB-435F-A276-39E6CF493991}" type="sibTrans" cxnId="{0B5A7DD6-54F0-444C-95BC-FDFAE2BADD30}">
      <dgm:prSet/>
      <dgm:spPr/>
      <dgm:t>
        <a:bodyPr/>
        <a:lstStyle/>
        <a:p>
          <a:endParaRPr lang="th-TH" sz="2400">
            <a:latin typeface="TH SarabunPSK" panose="020B0500040200020003" pitchFamily="34" charset="-34"/>
            <a:cs typeface="+mj-cs"/>
          </a:endParaRPr>
        </a:p>
      </dgm:t>
    </dgm:pt>
    <dgm:pt modelId="{89A835B1-6074-47D3-961D-000D8F9D22B1}">
      <dgm:prSet phldrT="[ข้อความ]" custT="1"/>
      <dgm:spPr/>
      <dgm:t>
        <a:bodyPr/>
        <a:lstStyle/>
        <a:p>
          <a:r>
            <a:rPr lang="th-TH" sz="2800" dirty="0" smtClean="0">
              <a:latin typeface="TH SarabunPSK" panose="020B0500040200020003" pitchFamily="34" charset="-34"/>
              <a:cs typeface="+mj-cs"/>
            </a:rPr>
            <a:t>(4) กรณีอื่นตามที่กำหนดในกฎกระทรวง</a:t>
          </a:r>
        </a:p>
        <a:p>
          <a:endParaRPr lang="th-TH" sz="2800" dirty="0">
            <a:latin typeface="TH SarabunPSK" panose="020B0500040200020003" pitchFamily="34" charset="-34"/>
            <a:cs typeface="+mj-cs"/>
          </a:endParaRPr>
        </a:p>
      </dgm:t>
    </dgm:pt>
    <dgm:pt modelId="{11D3FFC7-3CF0-4C82-A22D-C64FB1D6AEB6}" type="parTrans" cxnId="{55F3893A-EAE9-4981-8578-CAF270BC6AB8}">
      <dgm:prSet/>
      <dgm:spPr/>
      <dgm:t>
        <a:bodyPr/>
        <a:lstStyle/>
        <a:p>
          <a:endParaRPr lang="th-TH" sz="2400">
            <a:latin typeface="TH SarabunPSK" panose="020B0500040200020003" pitchFamily="34" charset="-34"/>
            <a:cs typeface="+mj-cs"/>
          </a:endParaRPr>
        </a:p>
      </dgm:t>
    </dgm:pt>
    <dgm:pt modelId="{911643B6-D82C-4C87-9041-DFB6594F2784}" type="sibTrans" cxnId="{55F3893A-EAE9-4981-8578-CAF270BC6AB8}">
      <dgm:prSet/>
      <dgm:spPr/>
      <dgm:t>
        <a:bodyPr/>
        <a:lstStyle/>
        <a:p>
          <a:endParaRPr lang="th-TH" sz="2400">
            <a:latin typeface="TH SarabunPSK" panose="020B0500040200020003" pitchFamily="34" charset="-34"/>
            <a:cs typeface="+mj-cs"/>
          </a:endParaRPr>
        </a:p>
      </dgm:t>
    </dgm:pt>
    <dgm:pt modelId="{95C22F3E-F3D0-4AE9-9927-FD06A2F434F3}">
      <dgm:prSet phldrT="[ข้อความ]" custT="1"/>
      <dgm:spPr/>
      <dgm:t>
        <a:bodyPr/>
        <a:lstStyle/>
        <a:p>
          <a:r>
            <a:rPr lang="th-TH" sz="2400" dirty="0" smtClean="0">
              <a:latin typeface="TH SarabunPSK" panose="020B0500040200020003" pitchFamily="34" charset="-34"/>
              <a:cs typeface="+mj-cs"/>
            </a:rPr>
            <a:t>.</a:t>
          </a:r>
          <a:endParaRPr lang="th-TH" sz="2400" dirty="0">
            <a:latin typeface="TH SarabunPSK" panose="020B0500040200020003" pitchFamily="34" charset="-34"/>
            <a:cs typeface="+mj-cs"/>
          </a:endParaRPr>
        </a:p>
      </dgm:t>
    </dgm:pt>
    <dgm:pt modelId="{1F96BCC0-30A9-4B66-852F-0330F32A73C0}" type="sibTrans" cxnId="{A3577300-157D-4604-AAEA-155A01577D27}">
      <dgm:prSet/>
      <dgm:spPr/>
      <dgm:t>
        <a:bodyPr/>
        <a:lstStyle/>
        <a:p>
          <a:endParaRPr lang="th-TH" sz="2400">
            <a:latin typeface="TH SarabunPSK" panose="020B0500040200020003" pitchFamily="34" charset="-34"/>
            <a:cs typeface="+mj-cs"/>
          </a:endParaRPr>
        </a:p>
      </dgm:t>
    </dgm:pt>
    <dgm:pt modelId="{63A9065C-957B-4B6B-9D95-BE0235B14C9C}" type="parTrans" cxnId="{A3577300-157D-4604-AAEA-155A01577D27}">
      <dgm:prSet/>
      <dgm:spPr/>
      <dgm:t>
        <a:bodyPr/>
        <a:lstStyle/>
        <a:p>
          <a:endParaRPr lang="th-TH" sz="2400">
            <a:latin typeface="TH SarabunPSK" panose="020B0500040200020003" pitchFamily="34" charset="-34"/>
            <a:cs typeface="+mj-cs"/>
          </a:endParaRPr>
        </a:p>
      </dgm:t>
    </dgm:pt>
    <dgm:pt modelId="{BF3BCE28-11CC-44A4-A885-1153BC2C480F}" type="pres">
      <dgm:prSet presAssocID="{182CFBF4-B22D-41AB-8DEB-8BA59FA9640C}" presName="vert0" presStyleCnt="0">
        <dgm:presLayoutVars>
          <dgm:dir/>
          <dgm:animOne val="branch"/>
          <dgm:animLvl val="lvl"/>
        </dgm:presLayoutVars>
      </dgm:prSet>
      <dgm:spPr/>
      <dgm:t>
        <a:bodyPr/>
        <a:lstStyle/>
        <a:p>
          <a:endParaRPr lang="th-TH"/>
        </a:p>
      </dgm:t>
    </dgm:pt>
    <dgm:pt modelId="{FAAE2448-8FA6-4ABE-9507-459D59130AAD}" type="pres">
      <dgm:prSet presAssocID="{95C22F3E-F3D0-4AE9-9927-FD06A2F434F3}" presName="thickLine" presStyleLbl="alignNode1" presStyleIdx="0" presStyleCnt="1"/>
      <dgm:spPr/>
    </dgm:pt>
    <dgm:pt modelId="{4A90BFB1-3021-4A33-8804-332117E7DC69}" type="pres">
      <dgm:prSet presAssocID="{95C22F3E-F3D0-4AE9-9927-FD06A2F434F3}" presName="horz1" presStyleCnt="0"/>
      <dgm:spPr/>
    </dgm:pt>
    <dgm:pt modelId="{4756047E-0360-4BC9-8788-287545519F9D}" type="pres">
      <dgm:prSet presAssocID="{95C22F3E-F3D0-4AE9-9927-FD06A2F434F3}" presName="tx1" presStyleLbl="revTx" presStyleIdx="0" presStyleCnt="5"/>
      <dgm:spPr/>
      <dgm:t>
        <a:bodyPr/>
        <a:lstStyle/>
        <a:p>
          <a:endParaRPr lang="th-TH"/>
        </a:p>
      </dgm:t>
    </dgm:pt>
    <dgm:pt modelId="{23875E6E-6893-4A6F-94B6-B7B11509F08B}" type="pres">
      <dgm:prSet presAssocID="{95C22F3E-F3D0-4AE9-9927-FD06A2F434F3}" presName="vert1" presStyleCnt="0"/>
      <dgm:spPr/>
    </dgm:pt>
    <dgm:pt modelId="{FB368CC2-04E9-4129-A9C1-1A637E914C12}" type="pres">
      <dgm:prSet presAssocID="{8077417D-5314-4733-8B80-BE2A6DC5CF5D}" presName="vertSpace2a" presStyleCnt="0"/>
      <dgm:spPr/>
    </dgm:pt>
    <dgm:pt modelId="{7E3C91E4-2D3E-4EFC-B70A-D7F63C42F23A}" type="pres">
      <dgm:prSet presAssocID="{8077417D-5314-4733-8B80-BE2A6DC5CF5D}" presName="horz2" presStyleCnt="0"/>
      <dgm:spPr/>
    </dgm:pt>
    <dgm:pt modelId="{20E98328-82C7-4A4D-88AC-F9DB61B13BC6}" type="pres">
      <dgm:prSet presAssocID="{8077417D-5314-4733-8B80-BE2A6DC5CF5D}" presName="horzSpace2" presStyleCnt="0"/>
      <dgm:spPr/>
    </dgm:pt>
    <dgm:pt modelId="{C24EDD67-A7DD-4BDE-BDC2-AE2B8D132A28}" type="pres">
      <dgm:prSet presAssocID="{8077417D-5314-4733-8B80-BE2A6DC5CF5D}" presName="tx2" presStyleLbl="revTx" presStyleIdx="1" presStyleCnt="5"/>
      <dgm:spPr/>
      <dgm:t>
        <a:bodyPr/>
        <a:lstStyle/>
        <a:p>
          <a:endParaRPr lang="th-TH"/>
        </a:p>
      </dgm:t>
    </dgm:pt>
    <dgm:pt modelId="{EBF60DA6-020C-4BA6-8132-F6BA30CEA997}" type="pres">
      <dgm:prSet presAssocID="{8077417D-5314-4733-8B80-BE2A6DC5CF5D}" presName="vert2" presStyleCnt="0"/>
      <dgm:spPr/>
    </dgm:pt>
    <dgm:pt modelId="{7A94479D-6A6D-4FD1-854E-5AC3937F2664}" type="pres">
      <dgm:prSet presAssocID="{8077417D-5314-4733-8B80-BE2A6DC5CF5D}" presName="thinLine2b" presStyleLbl="callout" presStyleIdx="0" presStyleCnt="4" custLinFactY="-100000" custLinFactNeighborY="-176821"/>
      <dgm:spPr/>
    </dgm:pt>
    <dgm:pt modelId="{0D67BC2A-6C81-4A39-A309-190D78EE9F59}" type="pres">
      <dgm:prSet presAssocID="{8077417D-5314-4733-8B80-BE2A6DC5CF5D}" presName="vertSpace2b" presStyleCnt="0"/>
      <dgm:spPr/>
    </dgm:pt>
    <dgm:pt modelId="{B115E249-60FA-4210-8F5D-B7116C627225}" type="pres">
      <dgm:prSet presAssocID="{FB9CBC09-B3C0-4AC2-A6CC-9E6F33F3ADAA}" presName="horz2" presStyleCnt="0"/>
      <dgm:spPr/>
    </dgm:pt>
    <dgm:pt modelId="{B3C1F54B-34E4-43E1-8C26-56530D030247}" type="pres">
      <dgm:prSet presAssocID="{FB9CBC09-B3C0-4AC2-A6CC-9E6F33F3ADAA}" presName="horzSpace2" presStyleCnt="0"/>
      <dgm:spPr/>
    </dgm:pt>
    <dgm:pt modelId="{EE978D63-574E-478B-9E84-5558136BFCD7}" type="pres">
      <dgm:prSet presAssocID="{FB9CBC09-B3C0-4AC2-A6CC-9E6F33F3ADAA}" presName="tx2" presStyleLbl="revTx" presStyleIdx="2" presStyleCnt="5" custScaleY="41683" custLinFactNeighborY="-16148"/>
      <dgm:spPr/>
      <dgm:t>
        <a:bodyPr/>
        <a:lstStyle/>
        <a:p>
          <a:endParaRPr lang="th-TH"/>
        </a:p>
      </dgm:t>
    </dgm:pt>
    <dgm:pt modelId="{77E0DA44-8799-47EA-938E-A7564A47C162}" type="pres">
      <dgm:prSet presAssocID="{FB9CBC09-B3C0-4AC2-A6CC-9E6F33F3ADAA}" presName="vert2" presStyleCnt="0"/>
      <dgm:spPr/>
    </dgm:pt>
    <dgm:pt modelId="{5CBF777C-BAD9-43DB-8850-9269F00D7F5F}" type="pres">
      <dgm:prSet presAssocID="{FB9CBC09-B3C0-4AC2-A6CC-9E6F33F3ADAA}" presName="thinLine2b" presStyleLbl="callout" presStyleIdx="1" presStyleCnt="4" custLinFactY="-100000" custLinFactNeighborY="-123763"/>
      <dgm:spPr/>
    </dgm:pt>
    <dgm:pt modelId="{8FBAC194-6050-4A9E-BB4D-C81E3D41F040}" type="pres">
      <dgm:prSet presAssocID="{FB9CBC09-B3C0-4AC2-A6CC-9E6F33F3ADAA}" presName="vertSpace2b" presStyleCnt="0"/>
      <dgm:spPr/>
    </dgm:pt>
    <dgm:pt modelId="{E248EEC7-532E-4133-AAC4-2D0CF4254C18}" type="pres">
      <dgm:prSet presAssocID="{E283DE39-2DBA-41E4-BBEC-7B622BEAB31D}" presName="horz2" presStyleCnt="0"/>
      <dgm:spPr/>
    </dgm:pt>
    <dgm:pt modelId="{A38534D0-8D68-414F-946E-8AB1CDFE6945}" type="pres">
      <dgm:prSet presAssocID="{E283DE39-2DBA-41E4-BBEC-7B622BEAB31D}" presName="horzSpace2" presStyleCnt="0"/>
      <dgm:spPr/>
    </dgm:pt>
    <dgm:pt modelId="{8220BA8D-F2AF-4A6E-B96A-7EB5FFA444D6}" type="pres">
      <dgm:prSet presAssocID="{E283DE39-2DBA-41E4-BBEC-7B622BEAB31D}" presName="tx2" presStyleLbl="revTx" presStyleIdx="3" presStyleCnt="5" custScaleY="164167" custLinFactNeighborY="-19305"/>
      <dgm:spPr/>
      <dgm:t>
        <a:bodyPr/>
        <a:lstStyle/>
        <a:p>
          <a:endParaRPr lang="th-TH"/>
        </a:p>
      </dgm:t>
    </dgm:pt>
    <dgm:pt modelId="{8D65C3F6-E854-4B8D-AE52-AEBE3C007876}" type="pres">
      <dgm:prSet presAssocID="{E283DE39-2DBA-41E4-BBEC-7B622BEAB31D}" presName="vert2" presStyleCnt="0"/>
      <dgm:spPr/>
    </dgm:pt>
    <dgm:pt modelId="{C0B0EC90-D819-4754-B71C-3627DC8B90E1}" type="pres">
      <dgm:prSet presAssocID="{E283DE39-2DBA-41E4-BBEC-7B622BEAB31D}" presName="thinLine2b" presStyleLbl="callout" presStyleIdx="2" presStyleCnt="4"/>
      <dgm:spPr/>
    </dgm:pt>
    <dgm:pt modelId="{842047FF-68D2-4813-A42D-C76CF452D22D}" type="pres">
      <dgm:prSet presAssocID="{E283DE39-2DBA-41E4-BBEC-7B622BEAB31D}" presName="vertSpace2b" presStyleCnt="0"/>
      <dgm:spPr/>
    </dgm:pt>
    <dgm:pt modelId="{B78FDDC8-67E3-4E63-B551-124C49A22828}" type="pres">
      <dgm:prSet presAssocID="{89A835B1-6074-47D3-961D-000D8F9D22B1}" presName="horz2" presStyleCnt="0"/>
      <dgm:spPr/>
    </dgm:pt>
    <dgm:pt modelId="{62263280-EABE-41EE-8D27-D43AB9369BDF}" type="pres">
      <dgm:prSet presAssocID="{89A835B1-6074-47D3-961D-000D8F9D22B1}" presName="horzSpace2" presStyleCnt="0"/>
      <dgm:spPr/>
    </dgm:pt>
    <dgm:pt modelId="{DC60AA3E-8268-49F1-B370-6FA829C6F0AC}" type="pres">
      <dgm:prSet presAssocID="{89A835B1-6074-47D3-961D-000D8F9D22B1}" presName="tx2" presStyleLbl="revTx" presStyleIdx="4" presStyleCnt="5" custScaleY="43448"/>
      <dgm:spPr/>
      <dgm:t>
        <a:bodyPr/>
        <a:lstStyle/>
        <a:p>
          <a:endParaRPr lang="th-TH"/>
        </a:p>
      </dgm:t>
    </dgm:pt>
    <dgm:pt modelId="{735C440C-175A-4860-BEB3-B25449657D3E}" type="pres">
      <dgm:prSet presAssocID="{89A835B1-6074-47D3-961D-000D8F9D22B1}" presName="vert2" presStyleCnt="0"/>
      <dgm:spPr/>
    </dgm:pt>
    <dgm:pt modelId="{B3EA034C-474C-41B9-A7C6-F0634C974FE5}" type="pres">
      <dgm:prSet presAssocID="{89A835B1-6074-47D3-961D-000D8F9D22B1}" presName="thinLine2b" presStyleLbl="callout" presStyleIdx="3" presStyleCnt="4"/>
      <dgm:spPr/>
    </dgm:pt>
    <dgm:pt modelId="{E408317A-88EF-402A-A8F4-DB0D4A67DCA2}" type="pres">
      <dgm:prSet presAssocID="{89A835B1-6074-47D3-961D-000D8F9D22B1}" presName="vertSpace2b" presStyleCnt="0"/>
      <dgm:spPr/>
    </dgm:pt>
  </dgm:ptLst>
  <dgm:cxnLst>
    <dgm:cxn modelId="{6F1BAF0D-9AC7-415D-B085-4DA4940A1D9D}" srcId="{95C22F3E-F3D0-4AE9-9927-FD06A2F434F3}" destId="{FB9CBC09-B3C0-4AC2-A6CC-9E6F33F3ADAA}" srcOrd="1" destOrd="0" parTransId="{437959C5-B223-44DA-8E6C-F1817F5F0E64}" sibTransId="{8215DADB-88DF-4EC8-A400-9ED7FA4BC9E9}"/>
    <dgm:cxn modelId="{AA8BD447-E57E-400F-B5CB-F21B7274D7BF}" type="presOf" srcId="{8077417D-5314-4733-8B80-BE2A6DC5CF5D}" destId="{C24EDD67-A7DD-4BDE-BDC2-AE2B8D132A28}" srcOrd="0" destOrd="0" presId="urn:microsoft.com/office/officeart/2008/layout/LinedList"/>
    <dgm:cxn modelId="{7357DF4D-B77A-4B09-9F9E-F4088C4933E6}" type="presOf" srcId="{182CFBF4-B22D-41AB-8DEB-8BA59FA9640C}" destId="{BF3BCE28-11CC-44A4-A885-1153BC2C480F}" srcOrd="0" destOrd="0" presId="urn:microsoft.com/office/officeart/2008/layout/LinedList"/>
    <dgm:cxn modelId="{4B2D5C3A-D9DA-4F9A-9D22-0A37E56AE2C4}" type="presOf" srcId="{89A835B1-6074-47D3-961D-000D8F9D22B1}" destId="{DC60AA3E-8268-49F1-B370-6FA829C6F0AC}" srcOrd="0" destOrd="0" presId="urn:microsoft.com/office/officeart/2008/layout/LinedList"/>
    <dgm:cxn modelId="{5A91A25E-5806-41D5-B490-0A1B40202739}" type="presOf" srcId="{E283DE39-2DBA-41E4-BBEC-7B622BEAB31D}" destId="{8220BA8D-F2AF-4A6E-B96A-7EB5FFA444D6}" srcOrd="0" destOrd="0" presId="urn:microsoft.com/office/officeart/2008/layout/LinedList"/>
    <dgm:cxn modelId="{571623B4-1B7C-4EAF-A286-F19E979916A8}" type="presOf" srcId="{FB9CBC09-B3C0-4AC2-A6CC-9E6F33F3ADAA}" destId="{EE978D63-574E-478B-9E84-5558136BFCD7}" srcOrd="0" destOrd="0" presId="urn:microsoft.com/office/officeart/2008/layout/LinedList"/>
    <dgm:cxn modelId="{A3577300-157D-4604-AAEA-155A01577D27}" srcId="{182CFBF4-B22D-41AB-8DEB-8BA59FA9640C}" destId="{95C22F3E-F3D0-4AE9-9927-FD06A2F434F3}" srcOrd="0" destOrd="0" parTransId="{63A9065C-957B-4B6B-9D95-BE0235B14C9C}" sibTransId="{1F96BCC0-30A9-4B66-852F-0330F32A73C0}"/>
    <dgm:cxn modelId="{0B5A7DD6-54F0-444C-95BC-FDFAE2BADD30}" srcId="{95C22F3E-F3D0-4AE9-9927-FD06A2F434F3}" destId="{E283DE39-2DBA-41E4-BBEC-7B622BEAB31D}" srcOrd="2" destOrd="0" parTransId="{77B23A4F-8683-4E07-9069-2BC182C803FE}" sibTransId="{78EFCB5F-C0BB-435F-A276-39E6CF493991}"/>
    <dgm:cxn modelId="{748E2C5D-E825-47C7-A803-C2D55B7EA8BB}" srcId="{95C22F3E-F3D0-4AE9-9927-FD06A2F434F3}" destId="{8077417D-5314-4733-8B80-BE2A6DC5CF5D}" srcOrd="0" destOrd="0" parTransId="{FAD08162-4337-4C8A-9754-5903D0C4B837}" sibTransId="{1412E755-8922-44FB-9479-4ED7EEFEC5FF}"/>
    <dgm:cxn modelId="{B9CA7C5C-A1E7-4FE8-8463-06423FBEBFDC}" type="presOf" srcId="{95C22F3E-F3D0-4AE9-9927-FD06A2F434F3}" destId="{4756047E-0360-4BC9-8788-287545519F9D}" srcOrd="0" destOrd="0" presId="urn:microsoft.com/office/officeart/2008/layout/LinedList"/>
    <dgm:cxn modelId="{55F3893A-EAE9-4981-8578-CAF270BC6AB8}" srcId="{95C22F3E-F3D0-4AE9-9927-FD06A2F434F3}" destId="{89A835B1-6074-47D3-961D-000D8F9D22B1}" srcOrd="3" destOrd="0" parTransId="{11D3FFC7-3CF0-4C82-A22D-C64FB1D6AEB6}" sibTransId="{911643B6-D82C-4C87-9041-DFB6594F2784}"/>
    <dgm:cxn modelId="{E059C7C8-10DD-4CBC-B1B8-A75F82D3497B}" type="presParOf" srcId="{BF3BCE28-11CC-44A4-A885-1153BC2C480F}" destId="{FAAE2448-8FA6-4ABE-9507-459D59130AAD}" srcOrd="0" destOrd="0" presId="urn:microsoft.com/office/officeart/2008/layout/LinedList"/>
    <dgm:cxn modelId="{A8324C31-E718-4E58-BC26-EADD31528C7B}" type="presParOf" srcId="{BF3BCE28-11CC-44A4-A885-1153BC2C480F}" destId="{4A90BFB1-3021-4A33-8804-332117E7DC69}" srcOrd="1" destOrd="0" presId="urn:microsoft.com/office/officeart/2008/layout/LinedList"/>
    <dgm:cxn modelId="{79DFC3AC-77BA-448B-8B42-9FF17F465479}" type="presParOf" srcId="{4A90BFB1-3021-4A33-8804-332117E7DC69}" destId="{4756047E-0360-4BC9-8788-287545519F9D}" srcOrd="0" destOrd="0" presId="urn:microsoft.com/office/officeart/2008/layout/LinedList"/>
    <dgm:cxn modelId="{D6328A47-3CF1-429F-95C3-B0B57827CCD6}" type="presParOf" srcId="{4A90BFB1-3021-4A33-8804-332117E7DC69}" destId="{23875E6E-6893-4A6F-94B6-B7B11509F08B}" srcOrd="1" destOrd="0" presId="urn:microsoft.com/office/officeart/2008/layout/LinedList"/>
    <dgm:cxn modelId="{10A963B5-828E-4776-92A0-295294B63DCD}" type="presParOf" srcId="{23875E6E-6893-4A6F-94B6-B7B11509F08B}" destId="{FB368CC2-04E9-4129-A9C1-1A637E914C12}" srcOrd="0" destOrd="0" presId="urn:microsoft.com/office/officeart/2008/layout/LinedList"/>
    <dgm:cxn modelId="{36D6659D-9EB6-4965-9C9D-523CFE07BF5C}" type="presParOf" srcId="{23875E6E-6893-4A6F-94B6-B7B11509F08B}" destId="{7E3C91E4-2D3E-4EFC-B70A-D7F63C42F23A}" srcOrd="1" destOrd="0" presId="urn:microsoft.com/office/officeart/2008/layout/LinedList"/>
    <dgm:cxn modelId="{5EFDFDD5-3500-426F-B62E-928F92056A3C}" type="presParOf" srcId="{7E3C91E4-2D3E-4EFC-B70A-D7F63C42F23A}" destId="{20E98328-82C7-4A4D-88AC-F9DB61B13BC6}" srcOrd="0" destOrd="0" presId="urn:microsoft.com/office/officeart/2008/layout/LinedList"/>
    <dgm:cxn modelId="{1B1F024A-38B0-4AC9-8104-2F6883A85877}" type="presParOf" srcId="{7E3C91E4-2D3E-4EFC-B70A-D7F63C42F23A}" destId="{C24EDD67-A7DD-4BDE-BDC2-AE2B8D132A28}" srcOrd="1" destOrd="0" presId="urn:microsoft.com/office/officeart/2008/layout/LinedList"/>
    <dgm:cxn modelId="{E624DE0F-10BD-4617-A550-3B825CBD0DAE}" type="presParOf" srcId="{7E3C91E4-2D3E-4EFC-B70A-D7F63C42F23A}" destId="{EBF60DA6-020C-4BA6-8132-F6BA30CEA997}" srcOrd="2" destOrd="0" presId="urn:microsoft.com/office/officeart/2008/layout/LinedList"/>
    <dgm:cxn modelId="{7BCF423F-635C-4350-9E57-6E33EFE92E31}" type="presParOf" srcId="{23875E6E-6893-4A6F-94B6-B7B11509F08B}" destId="{7A94479D-6A6D-4FD1-854E-5AC3937F2664}" srcOrd="2" destOrd="0" presId="urn:microsoft.com/office/officeart/2008/layout/LinedList"/>
    <dgm:cxn modelId="{B4C61B6A-6C3E-476B-9F4D-80BF1F2ED0DC}" type="presParOf" srcId="{23875E6E-6893-4A6F-94B6-B7B11509F08B}" destId="{0D67BC2A-6C81-4A39-A309-190D78EE9F59}" srcOrd="3" destOrd="0" presId="urn:microsoft.com/office/officeart/2008/layout/LinedList"/>
    <dgm:cxn modelId="{D81E52A8-B7E9-4969-8B51-B25E4F16D5B3}" type="presParOf" srcId="{23875E6E-6893-4A6F-94B6-B7B11509F08B}" destId="{B115E249-60FA-4210-8F5D-B7116C627225}" srcOrd="4" destOrd="0" presId="urn:microsoft.com/office/officeart/2008/layout/LinedList"/>
    <dgm:cxn modelId="{2FDF3901-36E4-4BF4-AC4D-E6800DD1CD89}" type="presParOf" srcId="{B115E249-60FA-4210-8F5D-B7116C627225}" destId="{B3C1F54B-34E4-43E1-8C26-56530D030247}" srcOrd="0" destOrd="0" presId="urn:microsoft.com/office/officeart/2008/layout/LinedList"/>
    <dgm:cxn modelId="{C638FA45-4182-4951-A16C-8703B3F3CB02}" type="presParOf" srcId="{B115E249-60FA-4210-8F5D-B7116C627225}" destId="{EE978D63-574E-478B-9E84-5558136BFCD7}" srcOrd="1" destOrd="0" presId="urn:microsoft.com/office/officeart/2008/layout/LinedList"/>
    <dgm:cxn modelId="{1C7546DB-BD21-4E69-8B8C-1A23F7647486}" type="presParOf" srcId="{B115E249-60FA-4210-8F5D-B7116C627225}" destId="{77E0DA44-8799-47EA-938E-A7564A47C162}" srcOrd="2" destOrd="0" presId="urn:microsoft.com/office/officeart/2008/layout/LinedList"/>
    <dgm:cxn modelId="{9A604AA2-9B2A-42DA-A9B6-37CA747CDC83}" type="presParOf" srcId="{23875E6E-6893-4A6F-94B6-B7B11509F08B}" destId="{5CBF777C-BAD9-43DB-8850-9269F00D7F5F}" srcOrd="5" destOrd="0" presId="urn:microsoft.com/office/officeart/2008/layout/LinedList"/>
    <dgm:cxn modelId="{E20949D8-1B0E-4EEF-9BAF-CBC99758518A}" type="presParOf" srcId="{23875E6E-6893-4A6F-94B6-B7B11509F08B}" destId="{8FBAC194-6050-4A9E-BB4D-C81E3D41F040}" srcOrd="6" destOrd="0" presId="urn:microsoft.com/office/officeart/2008/layout/LinedList"/>
    <dgm:cxn modelId="{A1630A62-DC02-4FA0-B33C-E3086686E2BC}" type="presParOf" srcId="{23875E6E-6893-4A6F-94B6-B7B11509F08B}" destId="{E248EEC7-532E-4133-AAC4-2D0CF4254C18}" srcOrd="7" destOrd="0" presId="urn:microsoft.com/office/officeart/2008/layout/LinedList"/>
    <dgm:cxn modelId="{4791CF77-1F33-4260-975C-0959EC1F4661}" type="presParOf" srcId="{E248EEC7-532E-4133-AAC4-2D0CF4254C18}" destId="{A38534D0-8D68-414F-946E-8AB1CDFE6945}" srcOrd="0" destOrd="0" presId="urn:microsoft.com/office/officeart/2008/layout/LinedList"/>
    <dgm:cxn modelId="{0AFEDBB1-23F0-4300-94DB-C3FACB4D7A9F}" type="presParOf" srcId="{E248EEC7-532E-4133-AAC4-2D0CF4254C18}" destId="{8220BA8D-F2AF-4A6E-B96A-7EB5FFA444D6}" srcOrd="1" destOrd="0" presId="urn:microsoft.com/office/officeart/2008/layout/LinedList"/>
    <dgm:cxn modelId="{75A8E834-9713-41D6-950C-B4E340AD9EEA}" type="presParOf" srcId="{E248EEC7-532E-4133-AAC4-2D0CF4254C18}" destId="{8D65C3F6-E854-4B8D-AE52-AEBE3C007876}" srcOrd="2" destOrd="0" presId="urn:microsoft.com/office/officeart/2008/layout/LinedList"/>
    <dgm:cxn modelId="{110EA4DC-2BB5-49F6-BAD5-41CC7562212C}" type="presParOf" srcId="{23875E6E-6893-4A6F-94B6-B7B11509F08B}" destId="{C0B0EC90-D819-4754-B71C-3627DC8B90E1}" srcOrd="8" destOrd="0" presId="urn:microsoft.com/office/officeart/2008/layout/LinedList"/>
    <dgm:cxn modelId="{4ECA82D0-3D7D-4E60-A498-F1F1DAE76919}" type="presParOf" srcId="{23875E6E-6893-4A6F-94B6-B7B11509F08B}" destId="{842047FF-68D2-4813-A42D-C76CF452D22D}" srcOrd="9" destOrd="0" presId="urn:microsoft.com/office/officeart/2008/layout/LinedList"/>
    <dgm:cxn modelId="{3221480E-C3CC-455A-875F-30B82A4CE239}" type="presParOf" srcId="{23875E6E-6893-4A6F-94B6-B7B11509F08B}" destId="{B78FDDC8-67E3-4E63-B551-124C49A22828}" srcOrd="10" destOrd="0" presId="urn:microsoft.com/office/officeart/2008/layout/LinedList"/>
    <dgm:cxn modelId="{774D530B-4897-4519-A349-D98D60A73EB9}" type="presParOf" srcId="{B78FDDC8-67E3-4E63-B551-124C49A22828}" destId="{62263280-EABE-41EE-8D27-D43AB9369BDF}" srcOrd="0" destOrd="0" presId="urn:microsoft.com/office/officeart/2008/layout/LinedList"/>
    <dgm:cxn modelId="{643A55D9-FE29-4B1A-8741-B0010F9086BC}" type="presParOf" srcId="{B78FDDC8-67E3-4E63-B551-124C49A22828}" destId="{DC60AA3E-8268-49F1-B370-6FA829C6F0AC}" srcOrd="1" destOrd="0" presId="urn:microsoft.com/office/officeart/2008/layout/LinedList"/>
    <dgm:cxn modelId="{EA38B923-1535-4820-A78B-86CD320CA297}" type="presParOf" srcId="{B78FDDC8-67E3-4E63-B551-124C49A22828}" destId="{735C440C-175A-4860-BEB3-B25449657D3E}" srcOrd="2" destOrd="0" presId="urn:microsoft.com/office/officeart/2008/layout/LinedList"/>
    <dgm:cxn modelId="{B72EC2CA-38C4-421D-B869-7E5F4777BE4D}" type="presParOf" srcId="{23875E6E-6893-4A6F-94B6-B7B11509F08B}" destId="{B3EA034C-474C-41B9-A7C6-F0634C974FE5}" srcOrd="11" destOrd="0" presId="urn:microsoft.com/office/officeart/2008/layout/LinedList"/>
    <dgm:cxn modelId="{3C238FD1-682F-4C6A-B29E-9DCF43C51533}" type="presParOf" srcId="{23875E6E-6893-4A6F-94B6-B7B11509F08B}" destId="{E408317A-88EF-402A-A8F4-DB0D4A67DCA2}"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27EAAE-7D33-41FF-BCC9-928B4703406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th-TH"/>
        </a:p>
      </dgm:t>
    </dgm:pt>
    <dgm:pt modelId="{15FF099D-5C1E-4DD5-8C1C-68485732B0EC}">
      <dgm:prSet phldrT="[ข้อความ]" custT="1"/>
      <dgm:spPr/>
      <dgm:t>
        <a:bodyPr/>
        <a:lstStyle/>
        <a:p>
          <a:r>
            <a:rPr lang="th-TH" sz="2800" dirty="0" smtClean="0">
              <a:latin typeface="TH SarabunPSK" panose="020B0500040200020003" pitchFamily="34" charset="-34"/>
              <a:cs typeface="+mj-cs"/>
            </a:rPr>
            <a:t>12. การทิ้งงาน	</a:t>
          </a:r>
          <a:endParaRPr lang="th-TH" sz="2800" dirty="0">
            <a:latin typeface="TH SarabunPSK" panose="020B0500040200020003" pitchFamily="34" charset="-34"/>
            <a:cs typeface="+mj-cs"/>
          </a:endParaRPr>
        </a:p>
      </dgm:t>
    </dgm:pt>
    <dgm:pt modelId="{4DE0342D-20B1-406E-BE88-3364F6870163}" type="parTrans" cxnId="{FF1855E9-9D9E-4736-93A6-A61CDDDF2E34}">
      <dgm:prSet/>
      <dgm:spPr/>
      <dgm:t>
        <a:bodyPr/>
        <a:lstStyle/>
        <a:p>
          <a:endParaRPr lang="th-TH" sz="2800">
            <a:latin typeface="TH SarabunPSK" panose="020B0500040200020003" pitchFamily="34" charset="-34"/>
            <a:cs typeface="+mj-cs"/>
          </a:endParaRPr>
        </a:p>
      </dgm:t>
    </dgm:pt>
    <dgm:pt modelId="{3BF0A46D-1AA5-43F8-8A8D-951F818B5D34}" type="sibTrans" cxnId="{FF1855E9-9D9E-4736-93A6-A61CDDDF2E34}">
      <dgm:prSet/>
      <dgm:spPr/>
      <dgm:t>
        <a:bodyPr/>
        <a:lstStyle/>
        <a:p>
          <a:endParaRPr lang="th-TH" sz="2800">
            <a:latin typeface="TH SarabunPSK" panose="020B0500040200020003" pitchFamily="34" charset="-34"/>
            <a:cs typeface="+mj-cs"/>
          </a:endParaRPr>
        </a:p>
      </dgm:t>
    </dgm:pt>
    <dgm:pt modelId="{6400EA93-9F5C-4E36-AA4E-37381E74DE4B}">
      <dgm:prSet phldrT="[ข้อความ]" custT="1"/>
      <dgm:spPr/>
      <dgm:t>
        <a:bodyPr/>
        <a:lstStyle/>
        <a:p>
          <a:r>
            <a:rPr lang="th-TH" sz="2800" dirty="0" smtClean="0">
              <a:latin typeface="TH SarabunPSK" panose="020B0500040200020003" pitchFamily="34" charset="-34"/>
              <a:cs typeface="+mj-cs"/>
            </a:rPr>
            <a:t>บทเฉพาะกาล</a:t>
          </a:r>
          <a:endParaRPr lang="th-TH" sz="2800" dirty="0">
            <a:latin typeface="TH SarabunPSK" panose="020B0500040200020003" pitchFamily="34" charset="-34"/>
            <a:cs typeface="+mj-cs"/>
          </a:endParaRPr>
        </a:p>
      </dgm:t>
    </dgm:pt>
    <dgm:pt modelId="{27950E38-DFFA-4E4B-94C3-F96A1F9E86C3}" type="parTrans" cxnId="{AEEDA5A5-9702-4BAB-A249-911351DFA6A6}">
      <dgm:prSet/>
      <dgm:spPr/>
      <dgm:t>
        <a:bodyPr/>
        <a:lstStyle/>
        <a:p>
          <a:endParaRPr lang="th-TH" sz="2800">
            <a:latin typeface="TH SarabunPSK" panose="020B0500040200020003" pitchFamily="34" charset="-34"/>
            <a:cs typeface="+mj-cs"/>
          </a:endParaRPr>
        </a:p>
      </dgm:t>
    </dgm:pt>
    <dgm:pt modelId="{5DDFE915-E9CE-4D00-8474-CB98FD44700D}" type="sibTrans" cxnId="{AEEDA5A5-9702-4BAB-A249-911351DFA6A6}">
      <dgm:prSet/>
      <dgm:spPr/>
      <dgm:t>
        <a:bodyPr/>
        <a:lstStyle/>
        <a:p>
          <a:endParaRPr lang="th-TH" sz="2800">
            <a:latin typeface="TH SarabunPSK" panose="020B0500040200020003" pitchFamily="34" charset="-34"/>
            <a:cs typeface="+mj-cs"/>
          </a:endParaRPr>
        </a:p>
      </dgm:t>
    </dgm:pt>
    <dgm:pt modelId="{831C58F5-3BB7-43EE-9E84-6DD000D89843}">
      <dgm:prSet custT="1"/>
      <dgm:spPr/>
      <dgm:t>
        <a:bodyPr/>
        <a:lstStyle/>
        <a:p>
          <a:r>
            <a:rPr lang="th-TH" sz="2800" dirty="0" smtClean="0">
              <a:latin typeface="TH SarabunPSK" panose="020B0500040200020003" pitchFamily="34" charset="-34"/>
              <a:cs typeface="+mj-cs"/>
            </a:rPr>
            <a:t>15. บทกำหนดโทษ</a:t>
          </a:r>
          <a:endParaRPr lang="th-TH" sz="2800" dirty="0">
            <a:latin typeface="TH SarabunPSK" panose="020B0500040200020003" pitchFamily="34" charset="-34"/>
            <a:cs typeface="+mj-cs"/>
          </a:endParaRPr>
        </a:p>
      </dgm:t>
    </dgm:pt>
    <dgm:pt modelId="{AB431C1B-2749-4374-B8F1-611D8977AB06}" type="parTrans" cxnId="{E0594E64-D514-49F9-8393-0D2EAC75E028}">
      <dgm:prSet/>
      <dgm:spPr/>
      <dgm:t>
        <a:bodyPr/>
        <a:lstStyle/>
        <a:p>
          <a:endParaRPr lang="th-TH" sz="2800">
            <a:latin typeface="TH SarabunPSK" panose="020B0500040200020003" pitchFamily="34" charset="-34"/>
            <a:cs typeface="+mj-cs"/>
          </a:endParaRPr>
        </a:p>
      </dgm:t>
    </dgm:pt>
    <dgm:pt modelId="{E480CE5F-E901-4543-8CC8-4950020F249D}" type="sibTrans" cxnId="{E0594E64-D514-49F9-8393-0D2EAC75E028}">
      <dgm:prSet/>
      <dgm:spPr/>
      <dgm:t>
        <a:bodyPr/>
        <a:lstStyle/>
        <a:p>
          <a:endParaRPr lang="th-TH" sz="2800">
            <a:latin typeface="TH SarabunPSK" panose="020B0500040200020003" pitchFamily="34" charset="-34"/>
            <a:cs typeface="+mj-cs"/>
          </a:endParaRPr>
        </a:p>
      </dgm:t>
    </dgm:pt>
    <dgm:pt modelId="{F4427E7E-73AA-472B-9BD3-100EDCA9A571}">
      <dgm:prSet custT="1"/>
      <dgm:spPr/>
      <dgm:t>
        <a:bodyPr/>
        <a:lstStyle/>
        <a:p>
          <a:r>
            <a:rPr lang="th-TH" sz="2800" dirty="0" smtClean="0">
              <a:latin typeface="TH SarabunPSK" panose="020B0500040200020003" pitchFamily="34" charset="-34"/>
              <a:cs typeface="+mj-cs"/>
            </a:rPr>
            <a:t>14. การอุทธรณ์</a:t>
          </a:r>
          <a:endParaRPr lang="th-TH" sz="2800" dirty="0">
            <a:latin typeface="TH SarabunPSK" panose="020B0500040200020003" pitchFamily="34" charset="-34"/>
            <a:cs typeface="+mj-cs"/>
          </a:endParaRPr>
        </a:p>
      </dgm:t>
    </dgm:pt>
    <dgm:pt modelId="{D7566E83-0591-41E1-8DBF-3B2CB3C39CCE}" type="parTrans" cxnId="{49AEA36E-6364-497D-A6EF-07526A1B57D2}">
      <dgm:prSet/>
      <dgm:spPr/>
      <dgm:t>
        <a:bodyPr/>
        <a:lstStyle/>
        <a:p>
          <a:endParaRPr lang="th-TH" sz="2800">
            <a:latin typeface="TH SarabunPSK" panose="020B0500040200020003" pitchFamily="34" charset="-34"/>
            <a:cs typeface="+mj-cs"/>
          </a:endParaRPr>
        </a:p>
      </dgm:t>
    </dgm:pt>
    <dgm:pt modelId="{B14E2EA7-1880-43AF-A215-C422BF021735}" type="sibTrans" cxnId="{49AEA36E-6364-497D-A6EF-07526A1B57D2}">
      <dgm:prSet/>
      <dgm:spPr/>
      <dgm:t>
        <a:bodyPr/>
        <a:lstStyle/>
        <a:p>
          <a:endParaRPr lang="th-TH" sz="2800">
            <a:latin typeface="TH SarabunPSK" panose="020B0500040200020003" pitchFamily="34" charset="-34"/>
            <a:cs typeface="+mj-cs"/>
          </a:endParaRPr>
        </a:p>
      </dgm:t>
    </dgm:pt>
    <dgm:pt modelId="{703E0C6E-BD39-488C-B192-9D24666AE785}">
      <dgm:prSet custT="1"/>
      <dgm:spPr/>
      <dgm:t>
        <a:bodyPr/>
        <a:lstStyle/>
        <a:p>
          <a:r>
            <a:rPr lang="th-TH" sz="2800" dirty="0" smtClean="0">
              <a:latin typeface="TH SarabunPSK" panose="020B0500040200020003" pitchFamily="34" charset="-34"/>
              <a:cs typeface="+mj-cs"/>
            </a:rPr>
            <a:t>13. การบริหารพัสดุ</a:t>
          </a:r>
          <a:endParaRPr lang="th-TH" sz="2800" dirty="0">
            <a:latin typeface="TH SarabunPSK" panose="020B0500040200020003" pitchFamily="34" charset="-34"/>
            <a:cs typeface="+mj-cs"/>
          </a:endParaRPr>
        </a:p>
      </dgm:t>
    </dgm:pt>
    <dgm:pt modelId="{E10E109A-EDE3-4341-ABF4-4A901302CE84}" type="parTrans" cxnId="{33FDB772-1CD1-419A-9836-565342590AC5}">
      <dgm:prSet/>
      <dgm:spPr/>
      <dgm:t>
        <a:bodyPr/>
        <a:lstStyle/>
        <a:p>
          <a:endParaRPr lang="th-TH" sz="2800">
            <a:latin typeface="TH SarabunPSK" panose="020B0500040200020003" pitchFamily="34" charset="-34"/>
            <a:cs typeface="+mj-cs"/>
          </a:endParaRPr>
        </a:p>
      </dgm:t>
    </dgm:pt>
    <dgm:pt modelId="{11AFFCC2-7B3C-4D5E-A11B-CE4650EEA557}" type="sibTrans" cxnId="{33FDB772-1CD1-419A-9836-565342590AC5}">
      <dgm:prSet/>
      <dgm:spPr/>
      <dgm:t>
        <a:bodyPr/>
        <a:lstStyle/>
        <a:p>
          <a:endParaRPr lang="th-TH" sz="2800">
            <a:latin typeface="TH SarabunPSK" panose="020B0500040200020003" pitchFamily="34" charset="-34"/>
            <a:cs typeface="+mj-cs"/>
          </a:endParaRPr>
        </a:p>
      </dgm:t>
    </dgm:pt>
    <dgm:pt modelId="{EB2AEEFD-9EC1-4C8E-8040-0610F4FA14E3}" type="pres">
      <dgm:prSet presAssocID="{1D27EAAE-7D33-41FF-BCC9-928B4703406F}" presName="linear" presStyleCnt="0">
        <dgm:presLayoutVars>
          <dgm:dir/>
          <dgm:animLvl val="lvl"/>
          <dgm:resizeHandles val="exact"/>
        </dgm:presLayoutVars>
      </dgm:prSet>
      <dgm:spPr/>
      <dgm:t>
        <a:bodyPr/>
        <a:lstStyle/>
        <a:p>
          <a:endParaRPr lang="th-TH"/>
        </a:p>
      </dgm:t>
    </dgm:pt>
    <dgm:pt modelId="{A2DB92C7-853F-4487-B0D5-2EFD08E5989B}" type="pres">
      <dgm:prSet presAssocID="{15FF099D-5C1E-4DD5-8C1C-68485732B0EC}" presName="parentLin" presStyleCnt="0"/>
      <dgm:spPr/>
    </dgm:pt>
    <dgm:pt modelId="{BEA40193-6D17-40EA-A0C2-60853231F9B4}" type="pres">
      <dgm:prSet presAssocID="{15FF099D-5C1E-4DD5-8C1C-68485732B0EC}" presName="parentLeftMargin" presStyleLbl="node1" presStyleIdx="0" presStyleCnt="5"/>
      <dgm:spPr/>
      <dgm:t>
        <a:bodyPr/>
        <a:lstStyle/>
        <a:p>
          <a:endParaRPr lang="th-TH"/>
        </a:p>
      </dgm:t>
    </dgm:pt>
    <dgm:pt modelId="{62EC39B2-1B34-4631-B54F-C0E4C6CF8756}" type="pres">
      <dgm:prSet presAssocID="{15FF099D-5C1E-4DD5-8C1C-68485732B0EC}" presName="parentText" presStyleLbl="node1" presStyleIdx="0" presStyleCnt="5">
        <dgm:presLayoutVars>
          <dgm:chMax val="0"/>
          <dgm:bulletEnabled val="1"/>
        </dgm:presLayoutVars>
      </dgm:prSet>
      <dgm:spPr/>
      <dgm:t>
        <a:bodyPr/>
        <a:lstStyle/>
        <a:p>
          <a:endParaRPr lang="th-TH"/>
        </a:p>
      </dgm:t>
    </dgm:pt>
    <dgm:pt modelId="{32BAE455-C24D-4E62-820F-B5FF937313AB}" type="pres">
      <dgm:prSet presAssocID="{15FF099D-5C1E-4DD5-8C1C-68485732B0EC}" presName="negativeSpace" presStyleCnt="0"/>
      <dgm:spPr/>
    </dgm:pt>
    <dgm:pt modelId="{ABA31044-D368-4B2D-B773-3EBA74E2B41D}" type="pres">
      <dgm:prSet presAssocID="{15FF099D-5C1E-4DD5-8C1C-68485732B0EC}" presName="childText" presStyleLbl="conFgAcc1" presStyleIdx="0" presStyleCnt="5">
        <dgm:presLayoutVars>
          <dgm:bulletEnabled val="1"/>
        </dgm:presLayoutVars>
      </dgm:prSet>
      <dgm:spPr/>
    </dgm:pt>
    <dgm:pt modelId="{326ABF3C-3C99-4F71-8935-3EA0D1AF209E}" type="pres">
      <dgm:prSet presAssocID="{3BF0A46D-1AA5-43F8-8A8D-951F818B5D34}" presName="spaceBetweenRectangles" presStyleCnt="0"/>
      <dgm:spPr/>
    </dgm:pt>
    <dgm:pt modelId="{9FD58839-C8BB-416C-BE77-0F788C721F27}" type="pres">
      <dgm:prSet presAssocID="{703E0C6E-BD39-488C-B192-9D24666AE785}" presName="parentLin" presStyleCnt="0"/>
      <dgm:spPr/>
    </dgm:pt>
    <dgm:pt modelId="{A4EEAA5F-C59F-4D9D-8831-E5983C81B621}" type="pres">
      <dgm:prSet presAssocID="{703E0C6E-BD39-488C-B192-9D24666AE785}" presName="parentLeftMargin" presStyleLbl="node1" presStyleIdx="0" presStyleCnt="5"/>
      <dgm:spPr/>
      <dgm:t>
        <a:bodyPr/>
        <a:lstStyle/>
        <a:p>
          <a:endParaRPr lang="th-TH"/>
        </a:p>
      </dgm:t>
    </dgm:pt>
    <dgm:pt modelId="{5647FF04-C8E9-4D5C-BD1D-6919AC726860}" type="pres">
      <dgm:prSet presAssocID="{703E0C6E-BD39-488C-B192-9D24666AE785}" presName="parentText" presStyleLbl="node1" presStyleIdx="1" presStyleCnt="5">
        <dgm:presLayoutVars>
          <dgm:chMax val="0"/>
          <dgm:bulletEnabled val="1"/>
        </dgm:presLayoutVars>
      </dgm:prSet>
      <dgm:spPr/>
      <dgm:t>
        <a:bodyPr/>
        <a:lstStyle/>
        <a:p>
          <a:endParaRPr lang="th-TH"/>
        </a:p>
      </dgm:t>
    </dgm:pt>
    <dgm:pt modelId="{5134B401-36A0-4908-BA9C-1B5CA807AE79}" type="pres">
      <dgm:prSet presAssocID="{703E0C6E-BD39-488C-B192-9D24666AE785}" presName="negativeSpace" presStyleCnt="0"/>
      <dgm:spPr/>
    </dgm:pt>
    <dgm:pt modelId="{F50C17E8-242B-49B8-85FB-3336C6FED258}" type="pres">
      <dgm:prSet presAssocID="{703E0C6E-BD39-488C-B192-9D24666AE785}" presName="childText" presStyleLbl="conFgAcc1" presStyleIdx="1" presStyleCnt="5">
        <dgm:presLayoutVars>
          <dgm:bulletEnabled val="1"/>
        </dgm:presLayoutVars>
      </dgm:prSet>
      <dgm:spPr/>
    </dgm:pt>
    <dgm:pt modelId="{24F2B4CD-24E6-427A-A4CF-6904B5FA1821}" type="pres">
      <dgm:prSet presAssocID="{11AFFCC2-7B3C-4D5E-A11B-CE4650EEA557}" presName="spaceBetweenRectangles" presStyleCnt="0"/>
      <dgm:spPr/>
    </dgm:pt>
    <dgm:pt modelId="{3F2E4651-59BC-4600-8565-CFF62114DCD6}" type="pres">
      <dgm:prSet presAssocID="{F4427E7E-73AA-472B-9BD3-100EDCA9A571}" presName="parentLin" presStyleCnt="0"/>
      <dgm:spPr/>
    </dgm:pt>
    <dgm:pt modelId="{9BC4BC61-7563-4A43-9592-BD7FFFF0F924}" type="pres">
      <dgm:prSet presAssocID="{F4427E7E-73AA-472B-9BD3-100EDCA9A571}" presName="parentLeftMargin" presStyleLbl="node1" presStyleIdx="1" presStyleCnt="5"/>
      <dgm:spPr/>
      <dgm:t>
        <a:bodyPr/>
        <a:lstStyle/>
        <a:p>
          <a:endParaRPr lang="th-TH"/>
        </a:p>
      </dgm:t>
    </dgm:pt>
    <dgm:pt modelId="{7EB891D2-E3BE-4A42-81BA-6413F3B38A28}" type="pres">
      <dgm:prSet presAssocID="{F4427E7E-73AA-472B-9BD3-100EDCA9A571}" presName="parentText" presStyleLbl="node1" presStyleIdx="2" presStyleCnt="5">
        <dgm:presLayoutVars>
          <dgm:chMax val="0"/>
          <dgm:bulletEnabled val="1"/>
        </dgm:presLayoutVars>
      </dgm:prSet>
      <dgm:spPr/>
      <dgm:t>
        <a:bodyPr/>
        <a:lstStyle/>
        <a:p>
          <a:endParaRPr lang="th-TH"/>
        </a:p>
      </dgm:t>
    </dgm:pt>
    <dgm:pt modelId="{16E981C7-F3F2-46EA-BFFF-1E2629D8BAC9}" type="pres">
      <dgm:prSet presAssocID="{F4427E7E-73AA-472B-9BD3-100EDCA9A571}" presName="negativeSpace" presStyleCnt="0"/>
      <dgm:spPr/>
    </dgm:pt>
    <dgm:pt modelId="{579EA1C8-9256-4714-82D4-1CEE4246C94D}" type="pres">
      <dgm:prSet presAssocID="{F4427E7E-73AA-472B-9BD3-100EDCA9A571}" presName="childText" presStyleLbl="conFgAcc1" presStyleIdx="2" presStyleCnt="5">
        <dgm:presLayoutVars>
          <dgm:bulletEnabled val="1"/>
        </dgm:presLayoutVars>
      </dgm:prSet>
      <dgm:spPr/>
    </dgm:pt>
    <dgm:pt modelId="{6C8DC955-D1AA-4144-BED4-68919387BB9E}" type="pres">
      <dgm:prSet presAssocID="{B14E2EA7-1880-43AF-A215-C422BF021735}" presName="spaceBetweenRectangles" presStyleCnt="0"/>
      <dgm:spPr/>
    </dgm:pt>
    <dgm:pt modelId="{A62F8BE1-2962-4082-8FA9-69106FDF581F}" type="pres">
      <dgm:prSet presAssocID="{831C58F5-3BB7-43EE-9E84-6DD000D89843}" presName="parentLin" presStyleCnt="0"/>
      <dgm:spPr/>
    </dgm:pt>
    <dgm:pt modelId="{A295088B-87C8-4F2E-A567-C2E404F35198}" type="pres">
      <dgm:prSet presAssocID="{831C58F5-3BB7-43EE-9E84-6DD000D89843}" presName="parentLeftMargin" presStyleLbl="node1" presStyleIdx="2" presStyleCnt="5"/>
      <dgm:spPr/>
      <dgm:t>
        <a:bodyPr/>
        <a:lstStyle/>
        <a:p>
          <a:endParaRPr lang="th-TH"/>
        </a:p>
      </dgm:t>
    </dgm:pt>
    <dgm:pt modelId="{3B1DD14B-D63E-4EAF-AC77-B9AEFA99090D}" type="pres">
      <dgm:prSet presAssocID="{831C58F5-3BB7-43EE-9E84-6DD000D89843}" presName="parentText" presStyleLbl="node1" presStyleIdx="3" presStyleCnt="5">
        <dgm:presLayoutVars>
          <dgm:chMax val="0"/>
          <dgm:bulletEnabled val="1"/>
        </dgm:presLayoutVars>
      </dgm:prSet>
      <dgm:spPr/>
      <dgm:t>
        <a:bodyPr/>
        <a:lstStyle/>
        <a:p>
          <a:endParaRPr lang="th-TH"/>
        </a:p>
      </dgm:t>
    </dgm:pt>
    <dgm:pt modelId="{99F563F0-CDBE-483E-B6D3-D450E20FB02B}" type="pres">
      <dgm:prSet presAssocID="{831C58F5-3BB7-43EE-9E84-6DD000D89843}" presName="negativeSpace" presStyleCnt="0"/>
      <dgm:spPr/>
    </dgm:pt>
    <dgm:pt modelId="{905D216A-AD8E-4CEF-9664-A94C2D8CCD28}" type="pres">
      <dgm:prSet presAssocID="{831C58F5-3BB7-43EE-9E84-6DD000D89843}" presName="childText" presStyleLbl="conFgAcc1" presStyleIdx="3" presStyleCnt="5">
        <dgm:presLayoutVars>
          <dgm:bulletEnabled val="1"/>
        </dgm:presLayoutVars>
      </dgm:prSet>
      <dgm:spPr/>
    </dgm:pt>
    <dgm:pt modelId="{C93C5FDE-BEC7-43B6-8303-F3CF1FC9441E}" type="pres">
      <dgm:prSet presAssocID="{E480CE5F-E901-4543-8CC8-4950020F249D}" presName="spaceBetweenRectangles" presStyleCnt="0"/>
      <dgm:spPr/>
    </dgm:pt>
    <dgm:pt modelId="{F359862A-3C2B-4744-B0A1-E47B35BE1147}" type="pres">
      <dgm:prSet presAssocID="{6400EA93-9F5C-4E36-AA4E-37381E74DE4B}" presName="parentLin" presStyleCnt="0"/>
      <dgm:spPr/>
    </dgm:pt>
    <dgm:pt modelId="{8BC72C75-F882-45BF-BD0A-684E8D1AFDDA}" type="pres">
      <dgm:prSet presAssocID="{6400EA93-9F5C-4E36-AA4E-37381E74DE4B}" presName="parentLeftMargin" presStyleLbl="node1" presStyleIdx="3" presStyleCnt="5"/>
      <dgm:spPr/>
      <dgm:t>
        <a:bodyPr/>
        <a:lstStyle/>
        <a:p>
          <a:endParaRPr lang="th-TH"/>
        </a:p>
      </dgm:t>
    </dgm:pt>
    <dgm:pt modelId="{03A31684-C79F-4C14-8118-7BC60237FEED}" type="pres">
      <dgm:prSet presAssocID="{6400EA93-9F5C-4E36-AA4E-37381E74DE4B}" presName="parentText" presStyleLbl="node1" presStyleIdx="4" presStyleCnt="5">
        <dgm:presLayoutVars>
          <dgm:chMax val="0"/>
          <dgm:bulletEnabled val="1"/>
        </dgm:presLayoutVars>
      </dgm:prSet>
      <dgm:spPr/>
      <dgm:t>
        <a:bodyPr/>
        <a:lstStyle/>
        <a:p>
          <a:endParaRPr lang="th-TH"/>
        </a:p>
      </dgm:t>
    </dgm:pt>
    <dgm:pt modelId="{8DEB74C1-F207-4777-B306-EFF72112E08A}" type="pres">
      <dgm:prSet presAssocID="{6400EA93-9F5C-4E36-AA4E-37381E74DE4B}" presName="negativeSpace" presStyleCnt="0"/>
      <dgm:spPr/>
    </dgm:pt>
    <dgm:pt modelId="{DD5EAD6E-F04A-48EF-903F-0079D3D94D15}" type="pres">
      <dgm:prSet presAssocID="{6400EA93-9F5C-4E36-AA4E-37381E74DE4B}" presName="childText" presStyleLbl="conFgAcc1" presStyleIdx="4" presStyleCnt="5">
        <dgm:presLayoutVars>
          <dgm:bulletEnabled val="1"/>
        </dgm:presLayoutVars>
      </dgm:prSet>
      <dgm:spPr/>
    </dgm:pt>
  </dgm:ptLst>
  <dgm:cxnLst>
    <dgm:cxn modelId="{FAB4ECF7-28A5-40A9-B0C6-0FAD48B4080D}" type="presOf" srcId="{F4427E7E-73AA-472B-9BD3-100EDCA9A571}" destId="{7EB891D2-E3BE-4A42-81BA-6413F3B38A28}" srcOrd="1" destOrd="0" presId="urn:microsoft.com/office/officeart/2005/8/layout/list1"/>
    <dgm:cxn modelId="{6ED10F23-F37B-4801-B2B4-5EBE05B44E24}" type="presOf" srcId="{6400EA93-9F5C-4E36-AA4E-37381E74DE4B}" destId="{8BC72C75-F882-45BF-BD0A-684E8D1AFDDA}" srcOrd="0" destOrd="0" presId="urn:microsoft.com/office/officeart/2005/8/layout/list1"/>
    <dgm:cxn modelId="{39600934-4D77-4832-AA49-06ABF6ACB806}" type="presOf" srcId="{15FF099D-5C1E-4DD5-8C1C-68485732B0EC}" destId="{BEA40193-6D17-40EA-A0C2-60853231F9B4}" srcOrd="0" destOrd="0" presId="urn:microsoft.com/office/officeart/2005/8/layout/list1"/>
    <dgm:cxn modelId="{6C62B441-154D-4322-BE41-EAC8FD91DF19}" type="presOf" srcId="{F4427E7E-73AA-472B-9BD3-100EDCA9A571}" destId="{9BC4BC61-7563-4A43-9592-BD7FFFF0F924}" srcOrd="0" destOrd="0" presId="urn:microsoft.com/office/officeart/2005/8/layout/list1"/>
    <dgm:cxn modelId="{33FDB772-1CD1-419A-9836-565342590AC5}" srcId="{1D27EAAE-7D33-41FF-BCC9-928B4703406F}" destId="{703E0C6E-BD39-488C-B192-9D24666AE785}" srcOrd="1" destOrd="0" parTransId="{E10E109A-EDE3-4341-ABF4-4A901302CE84}" sibTransId="{11AFFCC2-7B3C-4D5E-A11B-CE4650EEA557}"/>
    <dgm:cxn modelId="{FF1855E9-9D9E-4736-93A6-A61CDDDF2E34}" srcId="{1D27EAAE-7D33-41FF-BCC9-928B4703406F}" destId="{15FF099D-5C1E-4DD5-8C1C-68485732B0EC}" srcOrd="0" destOrd="0" parTransId="{4DE0342D-20B1-406E-BE88-3364F6870163}" sibTransId="{3BF0A46D-1AA5-43F8-8A8D-951F818B5D34}"/>
    <dgm:cxn modelId="{E0594E64-D514-49F9-8393-0D2EAC75E028}" srcId="{1D27EAAE-7D33-41FF-BCC9-928B4703406F}" destId="{831C58F5-3BB7-43EE-9E84-6DD000D89843}" srcOrd="3" destOrd="0" parTransId="{AB431C1B-2749-4374-B8F1-611D8977AB06}" sibTransId="{E480CE5F-E901-4543-8CC8-4950020F249D}"/>
    <dgm:cxn modelId="{5BA7C071-7644-40AD-8C18-1134E83860A7}" type="presOf" srcId="{703E0C6E-BD39-488C-B192-9D24666AE785}" destId="{A4EEAA5F-C59F-4D9D-8831-E5983C81B621}" srcOrd="0" destOrd="0" presId="urn:microsoft.com/office/officeart/2005/8/layout/list1"/>
    <dgm:cxn modelId="{4FA55244-4ADE-42B3-AE5F-D90CC4410066}" type="presOf" srcId="{1D27EAAE-7D33-41FF-BCC9-928B4703406F}" destId="{EB2AEEFD-9EC1-4C8E-8040-0610F4FA14E3}" srcOrd="0" destOrd="0" presId="urn:microsoft.com/office/officeart/2005/8/layout/list1"/>
    <dgm:cxn modelId="{BF21F439-BA54-4AD5-9392-8E1B35E00A9B}" type="presOf" srcId="{15FF099D-5C1E-4DD5-8C1C-68485732B0EC}" destId="{62EC39B2-1B34-4631-B54F-C0E4C6CF8756}" srcOrd="1" destOrd="0" presId="urn:microsoft.com/office/officeart/2005/8/layout/list1"/>
    <dgm:cxn modelId="{49AEA36E-6364-497D-A6EF-07526A1B57D2}" srcId="{1D27EAAE-7D33-41FF-BCC9-928B4703406F}" destId="{F4427E7E-73AA-472B-9BD3-100EDCA9A571}" srcOrd="2" destOrd="0" parTransId="{D7566E83-0591-41E1-8DBF-3B2CB3C39CCE}" sibTransId="{B14E2EA7-1880-43AF-A215-C422BF021735}"/>
    <dgm:cxn modelId="{16918C7B-FA35-4A16-89E3-6DFF699FC864}" type="presOf" srcId="{703E0C6E-BD39-488C-B192-9D24666AE785}" destId="{5647FF04-C8E9-4D5C-BD1D-6919AC726860}" srcOrd="1" destOrd="0" presId="urn:microsoft.com/office/officeart/2005/8/layout/list1"/>
    <dgm:cxn modelId="{69286766-D56D-488E-B12A-214B9F1DE181}" type="presOf" srcId="{831C58F5-3BB7-43EE-9E84-6DD000D89843}" destId="{3B1DD14B-D63E-4EAF-AC77-B9AEFA99090D}" srcOrd="1" destOrd="0" presId="urn:microsoft.com/office/officeart/2005/8/layout/list1"/>
    <dgm:cxn modelId="{AEEDA5A5-9702-4BAB-A249-911351DFA6A6}" srcId="{1D27EAAE-7D33-41FF-BCC9-928B4703406F}" destId="{6400EA93-9F5C-4E36-AA4E-37381E74DE4B}" srcOrd="4" destOrd="0" parTransId="{27950E38-DFFA-4E4B-94C3-F96A1F9E86C3}" sibTransId="{5DDFE915-E9CE-4D00-8474-CB98FD44700D}"/>
    <dgm:cxn modelId="{D7FA01F6-AB69-42B6-8D07-34E9001CB243}" type="presOf" srcId="{6400EA93-9F5C-4E36-AA4E-37381E74DE4B}" destId="{03A31684-C79F-4C14-8118-7BC60237FEED}" srcOrd="1" destOrd="0" presId="urn:microsoft.com/office/officeart/2005/8/layout/list1"/>
    <dgm:cxn modelId="{3CAC3091-0556-4D53-913D-C5701A04AF58}" type="presOf" srcId="{831C58F5-3BB7-43EE-9E84-6DD000D89843}" destId="{A295088B-87C8-4F2E-A567-C2E404F35198}" srcOrd="0" destOrd="0" presId="urn:microsoft.com/office/officeart/2005/8/layout/list1"/>
    <dgm:cxn modelId="{324ECACD-F048-400F-8D14-6DE55C774879}" type="presParOf" srcId="{EB2AEEFD-9EC1-4C8E-8040-0610F4FA14E3}" destId="{A2DB92C7-853F-4487-B0D5-2EFD08E5989B}" srcOrd="0" destOrd="0" presId="urn:microsoft.com/office/officeart/2005/8/layout/list1"/>
    <dgm:cxn modelId="{20377799-88D3-4FE4-A7F0-91016EB581D2}" type="presParOf" srcId="{A2DB92C7-853F-4487-B0D5-2EFD08E5989B}" destId="{BEA40193-6D17-40EA-A0C2-60853231F9B4}" srcOrd="0" destOrd="0" presId="urn:microsoft.com/office/officeart/2005/8/layout/list1"/>
    <dgm:cxn modelId="{09F9BD7F-FA2D-4835-9A94-3F78C85B6D18}" type="presParOf" srcId="{A2DB92C7-853F-4487-B0D5-2EFD08E5989B}" destId="{62EC39B2-1B34-4631-B54F-C0E4C6CF8756}" srcOrd="1" destOrd="0" presId="urn:microsoft.com/office/officeart/2005/8/layout/list1"/>
    <dgm:cxn modelId="{183D96C9-0D5D-4926-886F-991EEA1349D3}" type="presParOf" srcId="{EB2AEEFD-9EC1-4C8E-8040-0610F4FA14E3}" destId="{32BAE455-C24D-4E62-820F-B5FF937313AB}" srcOrd="1" destOrd="0" presId="urn:microsoft.com/office/officeart/2005/8/layout/list1"/>
    <dgm:cxn modelId="{F0BBA30B-376C-41E6-B73B-7A7284C0417E}" type="presParOf" srcId="{EB2AEEFD-9EC1-4C8E-8040-0610F4FA14E3}" destId="{ABA31044-D368-4B2D-B773-3EBA74E2B41D}" srcOrd="2" destOrd="0" presId="urn:microsoft.com/office/officeart/2005/8/layout/list1"/>
    <dgm:cxn modelId="{9AE0A822-D8CE-4C21-A428-1E191A417954}" type="presParOf" srcId="{EB2AEEFD-9EC1-4C8E-8040-0610F4FA14E3}" destId="{326ABF3C-3C99-4F71-8935-3EA0D1AF209E}" srcOrd="3" destOrd="0" presId="urn:microsoft.com/office/officeart/2005/8/layout/list1"/>
    <dgm:cxn modelId="{140EE149-391E-4FB4-BBA8-5E6ABCFB4336}" type="presParOf" srcId="{EB2AEEFD-9EC1-4C8E-8040-0610F4FA14E3}" destId="{9FD58839-C8BB-416C-BE77-0F788C721F27}" srcOrd="4" destOrd="0" presId="urn:microsoft.com/office/officeart/2005/8/layout/list1"/>
    <dgm:cxn modelId="{1EAF1428-E7E9-47F9-9DC4-9A18B7F82CA8}" type="presParOf" srcId="{9FD58839-C8BB-416C-BE77-0F788C721F27}" destId="{A4EEAA5F-C59F-4D9D-8831-E5983C81B621}" srcOrd="0" destOrd="0" presId="urn:microsoft.com/office/officeart/2005/8/layout/list1"/>
    <dgm:cxn modelId="{8AD6D012-3264-4432-8BD7-F96F4F4085A8}" type="presParOf" srcId="{9FD58839-C8BB-416C-BE77-0F788C721F27}" destId="{5647FF04-C8E9-4D5C-BD1D-6919AC726860}" srcOrd="1" destOrd="0" presId="urn:microsoft.com/office/officeart/2005/8/layout/list1"/>
    <dgm:cxn modelId="{7306B882-446C-4663-A560-F41F6617C260}" type="presParOf" srcId="{EB2AEEFD-9EC1-4C8E-8040-0610F4FA14E3}" destId="{5134B401-36A0-4908-BA9C-1B5CA807AE79}" srcOrd="5" destOrd="0" presId="urn:microsoft.com/office/officeart/2005/8/layout/list1"/>
    <dgm:cxn modelId="{574D3D60-2012-4AB3-9531-830025853CD1}" type="presParOf" srcId="{EB2AEEFD-9EC1-4C8E-8040-0610F4FA14E3}" destId="{F50C17E8-242B-49B8-85FB-3336C6FED258}" srcOrd="6" destOrd="0" presId="urn:microsoft.com/office/officeart/2005/8/layout/list1"/>
    <dgm:cxn modelId="{4B08941B-1BC0-4DF4-9554-59CBDB6CF004}" type="presParOf" srcId="{EB2AEEFD-9EC1-4C8E-8040-0610F4FA14E3}" destId="{24F2B4CD-24E6-427A-A4CF-6904B5FA1821}" srcOrd="7" destOrd="0" presId="urn:microsoft.com/office/officeart/2005/8/layout/list1"/>
    <dgm:cxn modelId="{ECA55FC3-21B8-495D-A68C-B7416DACAB8D}" type="presParOf" srcId="{EB2AEEFD-9EC1-4C8E-8040-0610F4FA14E3}" destId="{3F2E4651-59BC-4600-8565-CFF62114DCD6}" srcOrd="8" destOrd="0" presId="urn:microsoft.com/office/officeart/2005/8/layout/list1"/>
    <dgm:cxn modelId="{A6B70C19-D075-4182-B634-EFEBCA27DC2F}" type="presParOf" srcId="{3F2E4651-59BC-4600-8565-CFF62114DCD6}" destId="{9BC4BC61-7563-4A43-9592-BD7FFFF0F924}" srcOrd="0" destOrd="0" presId="urn:microsoft.com/office/officeart/2005/8/layout/list1"/>
    <dgm:cxn modelId="{9EB4F9DF-7046-46CB-87FE-3B3316C45682}" type="presParOf" srcId="{3F2E4651-59BC-4600-8565-CFF62114DCD6}" destId="{7EB891D2-E3BE-4A42-81BA-6413F3B38A28}" srcOrd="1" destOrd="0" presId="urn:microsoft.com/office/officeart/2005/8/layout/list1"/>
    <dgm:cxn modelId="{A9598A44-1387-411D-AACC-423B5386DDFA}" type="presParOf" srcId="{EB2AEEFD-9EC1-4C8E-8040-0610F4FA14E3}" destId="{16E981C7-F3F2-46EA-BFFF-1E2629D8BAC9}" srcOrd="9" destOrd="0" presId="urn:microsoft.com/office/officeart/2005/8/layout/list1"/>
    <dgm:cxn modelId="{0AEDB077-BB54-4F2F-968F-7528ADC18A7F}" type="presParOf" srcId="{EB2AEEFD-9EC1-4C8E-8040-0610F4FA14E3}" destId="{579EA1C8-9256-4714-82D4-1CEE4246C94D}" srcOrd="10" destOrd="0" presId="urn:microsoft.com/office/officeart/2005/8/layout/list1"/>
    <dgm:cxn modelId="{589B60B8-803A-43CB-9EFB-6BEF1ECC5A6D}" type="presParOf" srcId="{EB2AEEFD-9EC1-4C8E-8040-0610F4FA14E3}" destId="{6C8DC955-D1AA-4144-BED4-68919387BB9E}" srcOrd="11" destOrd="0" presId="urn:microsoft.com/office/officeart/2005/8/layout/list1"/>
    <dgm:cxn modelId="{13CB2361-0676-4275-83C1-7F47516785A8}" type="presParOf" srcId="{EB2AEEFD-9EC1-4C8E-8040-0610F4FA14E3}" destId="{A62F8BE1-2962-4082-8FA9-69106FDF581F}" srcOrd="12" destOrd="0" presId="urn:microsoft.com/office/officeart/2005/8/layout/list1"/>
    <dgm:cxn modelId="{49582003-11F3-4DA6-A741-594764971243}" type="presParOf" srcId="{A62F8BE1-2962-4082-8FA9-69106FDF581F}" destId="{A295088B-87C8-4F2E-A567-C2E404F35198}" srcOrd="0" destOrd="0" presId="urn:microsoft.com/office/officeart/2005/8/layout/list1"/>
    <dgm:cxn modelId="{FE68E373-CAE2-4577-B14A-47970DBA0175}" type="presParOf" srcId="{A62F8BE1-2962-4082-8FA9-69106FDF581F}" destId="{3B1DD14B-D63E-4EAF-AC77-B9AEFA99090D}" srcOrd="1" destOrd="0" presId="urn:microsoft.com/office/officeart/2005/8/layout/list1"/>
    <dgm:cxn modelId="{D59972CC-117F-4473-A236-150DE3CE7946}" type="presParOf" srcId="{EB2AEEFD-9EC1-4C8E-8040-0610F4FA14E3}" destId="{99F563F0-CDBE-483E-B6D3-D450E20FB02B}" srcOrd="13" destOrd="0" presId="urn:microsoft.com/office/officeart/2005/8/layout/list1"/>
    <dgm:cxn modelId="{2ABCC6E9-B51E-420E-94E3-086937B382ED}" type="presParOf" srcId="{EB2AEEFD-9EC1-4C8E-8040-0610F4FA14E3}" destId="{905D216A-AD8E-4CEF-9664-A94C2D8CCD28}" srcOrd="14" destOrd="0" presId="urn:microsoft.com/office/officeart/2005/8/layout/list1"/>
    <dgm:cxn modelId="{29C0F2E5-3318-42E0-ADE2-54039A9D3386}" type="presParOf" srcId="{EB2AEEFD-9EC1-4C8E-8040-0610F4FA14E3}" destId="{C93C5FDE-BEC7-43B6-8303-F3CF1FC9441E}" srcOrd="15" destOrd="0" presId="urn:microsoft.com/office/officeart/2005/8/layout/list1"/>
    <dgm:cxn modelId="{BBFB053C-17AE-4B65-B0CC-221505FA1D7C}" type="presParOf" srcId="{EB2AEEFD-9EC1-4C8E-8040-0610F4FA14E3}" destId="{F359862A-3C2B-4744-B0A1-E47B35BE1147}" srcOrd="16" destOrd="0" presId="urn:microsoft.com/office/officeart/2005/8/layout/list1"/>
    <dgm:cxn modelId="{B106293A-0EF2-4A2D-972B-89F8CBFCE74E}" type="presParOf" srcId="{F359862A-3C2B-4744-B0A1-E47B35BE1147}" destId="{8BC72C75-F882-45BF-BD0A-684E8D1AFDDA}" srcOrd="0" destOrd="0" presId="urn:microsoft.com/office/officeart/2005/8/layout/list1"/>
    <dgm:cxn modelId="{9750C00D-4010-4CA2-AC64-F1DC368C55A1}" type="presParOf" srcId="{F359862A-3C2B-4744-B0A1-E47B35BE1147}" destId="{03A31684-C79F-4C14-8118-7BC60237FEED}" srcOrd="1" destOrd="0" presId="urn:microsoft.com/office/officeart/2005/8/layout/list1"/>
    <dgm:cxn modelId="{A14F1272-58FB-4296-85E5-6F31776BC702}" type="presParOf" srcId="{EB2AEEFD-9EC1-4C8E-8040-0610F4FA14E3}" destId="{8DEB74C1-F207-4777-B306-EFF72112E08A}" srcOrd="17" destOrd="0" presId="urn:microsoft.com/office/officeart/2005/8/layout/list1"/>
    <dgm:cxn modelId="{E2DD0B78-DB6A-47DC-8A11-756503A31D46}" type="presParOf" srcId="{EB2AEEFD-9EC1-4C8E-8040-0610F4FA14E3}" destId="{DD5EAD6E-F04A-48EF-903F-0079D3D94D15}"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65044C4-26E0-4856-BE5D-C4F1FE3CA0FA}"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th-TH"/>
        </a:p>
      </dgm:t>
    </dgm:pt>
    <dgm:pt modelId="{B1853D8C-E939-4603-9917-79E5C191EDC8}">
      <dgm:prSet phldrT="[ข้อความ]" custT="1"/>
      <dgm:spPr/>
      <dgm:t>
        <a:bodyPr/>
        <a:lstStyle/>
        <a:p>
          <a:r>
            <a:rPr lang="th-TH" sz="3200" dirty="0" smtClean="0">
              <a:cs typeface="+mj-cs"/>
            </a:rPr>
            <a:t>มาตรา 116</a:t>
          </a:r>
          <a:endParaRPr lang="th-TH" sz="3200" dirty="0">
            <a:cs typeface="+mj-cs"/>
          </a:endParaRPr>
        </a:p>
      </dgm:t>
    </dgm:pt>
    <dgm:pt modelId="{94C9A7E6-1643-4F7F-842E-04C687F7D5E7}" type="parTrans" cxnId="{0F52ED41-0701-411D-878F-7BE99E291B16}">
      <dgm:prSet/>
      <dgm:spPr/>
      <dgm:t>
        <a:bodyPr/>
        <a:lstStyle/>
        <a:p>
          <a:endParaRPr lang="th-TH" sz="2000">
            <a:cs typeface="+mj-cs"/>
          </a:endParaRPr>
        </a:p>
      </dgm:t>
    </dgm:pt>
    <dgm:pt modelId="{0F62A52E-1063-489B-B8B5-86E921301278}" type="sibTrans" cxnId="{0F52ED41-0701-411D-878F-7BE99E291B16}">
      <dgm:prSet/>
      <dgm:spPr/>
      <dgm:t>
        <a:bodyPr/>
        <a:lstStyle/>
        <a:p>
          <a:endParaRPr lang="th-TH" sz="2000">
            <a:cs typeface="+mj-cs"/>
          </a:endParaRPr>
        </a:p>
      </dgm:t>
    </dgm:pt>
    <dgm:pt modelId="{5E22B1C2-59E4-4474-B9EE-CDD24588C41A}">
      <dgm:prSet phldrT="[ข้อความ]" custT="1"/>
      <dgm:spPr/>
      <dgm:t>
        <a:bodyPr/>
        <a:lstStyle/>
        <a:p>
          <a:r>
            <a:rPr lang="th-TH" sz="3600" dirty="0" smtClean="0">
              <a:cs typeface="+mj-cs"/>
            </a:rPr>
            <a:t>การอุทธรณ์ต้องทำเป็นหนังสือลงลายมือชื่อผู้อุทธรณ์</a:t>
          </a:r>
          <a:endParaRPr lang="th-TH" sz="3600" dirty="0">
            <a:cs typeface="+mj-cs"/>
          </a:endParaRPr>
        </a:p>
      </dgm:t>
    </dgm:pt>
    <dgm:pt modelId="{8B1FDFE5-74D2-48B4-9049-92E6599FF0C0}" type="parTrans" cxnId="{ABB7C196-2DA4-42BF-AA6B-1C5DF35EE1FF}">
      <dgm:prSet/>
      <dgm:spPr/>
      <dgm:t>
        <a:bodyPr/>
        <a:lstStyle/>
        <a:p>
          <a:endParaRPr lang="th-TH" sz="2000">
            <a:cs typeface="+mj-cs"/>
          </a:endParaRPr>
        </a:p>
      </dgm:t>
    </dgm:pt>
    <dgm:pt modelId="{7AAC7B8D-423A-4AA9-A3ED-11AE68DED03C}" type="sibTrans" cxnId="{ABB7C196-2DA4-42BF-AA6B-1C5DF35EE1FF}">
      <dgm:prSet/>
      <dgm:spPr/>
      <dgm:t>
        <a:bodyPr/>
        <a:lstStyle/>
        <a:p>
          <a:endParaRPr lang="th-TH" sz="2000">
            <a:cs typeface="+mj-cs"/>
          </a:endParaRPr>
        </a:p>
      </dgm:t>
    </dgm:pt>
    <dgm:pt modelId="{732056EB-952B-40C5-B443-968D2827E90C}">
      <dgm:prSet phldrT="[ข้อความ]" custT="1"/>
      <dgm:spPr/>
      <dgm:t>
        <a:bodyPr/>
        <a:lstStyle/>
        <a:p>
          <a:r>
            <a:rPr lang="th-TH" sz="3200" dirty="0" smtClean="0">
              <a:cs typeface="+mj-cs"/>
            </a:rPr>
            <a:t>มาตรา 117</a:t>
          </a:r>
          <a:endParaRPr lang="th-TH" sz="3200" dirty="0">
            <a:cs typeface="+mj-cs"/>
          </a:endParaRPr>
        </a:p>
      </dgm:t>
    </dgm:pt>
    <dgm:pt modelId="{D25B079B-7C4E-4AD8-8070-A8C5D48FF4D7}" type="parTrans" cxnId="{DADD6F9B-7709-45E0-B03D-815BDA961D9A}">
      <dgm:prSet/>
      <dgm:spPr/>
      <dgm:t>
        <a:bodyPr/>
        <a:lstStyle/>
        <a:p>
          <a:endParaRPr lang="th-TH" sz="2000">
            <a:cs typeface="+mj-cs"/>
          </a:endParaRPr>
        </a:p>
      </dgm:t>
    </dgm:pt>
    <dgm:pt modelId="{B391155C-C911-454D-9AC1-18AF79224BE2}" type="sibTrans" cxnId="{DADD6F9B-7709-45E0-B03D-815BDA961D9A}">
      <dgm:prSet/>
      <dgm:spPr/>
      <dgm:t>
        <a:bodyPr/>
        <a:lstStyle/>
        <a:p>
          <a:endParaRPr lang="th-TH" sz="2000">
            <a:cs typeface="+mj-cs"/>
          </a:endParaRPr>
        </a:p>
      </dgm:t>
    </dgm:pt>
    <dgm:pt modelId="{4777B27C-B31F-4F1C-B249-6969AD246404}">
      <dgm:prSet phldrT="[ข้อความ]" custT="1"/>
      <dgm:spPr/>
      <dgm:t>
        <a:bodyPr/>
        <a:lstStyle/>
        <a:p>
          <a:pPr algn="thaiDist"/>
          <a:r>
            <a:rPr lang="th-TH" sz="3600" dirty="0" smtClean="0">
              <a:cs typeface="+mj-cs"/>
            </a:rPr>
            <a:t>ให้ผู้มีสิทธิอุทธรณ์ยื่นอุทธรณ์ต่อหน่วยงานของรัฐนั้นภายในเจ็ดวันทำการนับแต่วันประกาศผลการจัดซื้อจัดจ้างในระบบเครือข่ายสารสนเทศของกรมบัญชีกลาง</a:t>
          </a:r>
          <a:endParaRPr lang="th-TH" sz="3600" dirty="0">
            <a:cs typeface="+mj-cs"/>
          </a:endParaRPr>
        </a:p>
      </dgm:t>
    </dgm:pt>
    <dgm:pt modelId="{D6BA2B1E-BC6A-434B-8BD5-75EC9CC5FAB2}" type="parTrans" cxnId="{9E6059AB-5A99-4AFD-932A-9C600FA98DD7}">
      <dgm:prSet/>
      <dgm:spPr/>
      <dgm:t>
        <a:bodyPr/>
        <a:lstStyle/>
        <a:p>
          <a:endParaRPr lang="th-TH" sz="2000">
            <a:cs typeface="+mj-cs"/>
          </a:endParaRPr>
        </a:p>
      </dgm:t>
    </dgm:pt>
    <dgm:pt modelId="{928D3F93-9B95-4C0E-869A-FAD82C98A5B4}" type="sibTrans" cxnId="{9E6059AB-5A99-4AFD-932A-9C600FA98DD7}">
      <dgm:prSet/>
      <dgm:spPr/>
      <dgm:t>
        <a:bodyPr/>
        <a:lstStyle/>
        <a:p>
          <a:endParaRPr lang="th-TH" sz="2000">
            <a:cs typeface="+mj-cs"/>
          </a:endParaRPr>
        </a:p>
      </dgm:t>
    </dgm:pt>
    <dgm:pt modelId="{864E8F6F-9F82-44AD-9CB1-0A4258853CF5}" type="pres">
      <dgm:prSet presAssocID="{C65044C4-26E0-4856-BE5D-C4F1FE3CA0FA}" presName="linear" presStyleCnt="0">
        <dgm:presLayoutVars>
          <dgm:animLvl val="lvl"/>
          <dgm:resizeHandles val="exact"/>
        </dgm:presLayoutVars>
      </dgm:prSet>
      <dgm:spPr/>
      <dgm:t>
        <a:bodyPr/>
        <a:lstStyle/>
        <a:p>
          <a:endParaRPr lang="th-TH"/>
        </a:p>
      </dgm:t>
    </dgm:pt>
    <dgm:pt modelId="{B1252C6E-2AF0-40D3-88A8-A57EF87AA74F}" type="pres">
      <dgm:prSet presAssocID="{B1853D8C-E939-4603-9917-79E5C191EDC8}" presName="parentText" presStyleLbl="node1" presStyleIdx="0" presStyleCnt="2" custScaleX="23760" custScaleY="60868" custLinFactNeighborX="-38120" custLinFactNeighborY="-1191">
        <dgm:presLayoutVars>
          <dgm:chMax val="0"/>
          <dgm:bulletEnabled val="1"/>
        </dgm:presLayoutVars>
      </dgm:prSet>
      <dgm:spPr/>
      <dgm:t>
        <a:bodyPr/>
        <a:lstStyle/>
        <a:p>
          <a:endParaRPr lang="th-TH"/>
        </a:p>
      </dgm:t>
    </dgm:pt>
    <dgm:pt modelId="{E68323DC-03E7-4473-83A5-4BA18A960ED1}" type="pres">
      <dgm:prSet presAssocID="{B1853D8C-E939-4603-9917-79E5C191EDC8}" presName="childText" presStyleLbl="revTx" presStyleIdx="0" presStyleCnt="2">
        <dgm:presLayoutVars>
          <dgm:bulletEnabled val="1"/>
        </dgm:presLayoutVars>
      </dgm:prSet>
      <dgm:spPr/>
      <dgm:t>
        <a:bodyPr/>
        <a:lstStyle/>
        <a:p>
          <a:endParaRPr lang="th-TH"/>
        </a:p>
      </dgm:t>
    </dgm:pt>
    <dgm:pt modelId="{85CD0572-40E0-4C6B-BD32-8C66938B3C72}" type="pres">
      <dgm:prSet presAssocID="{732056EB-952B-40C5-B443-968D2827E90C}" presName="parentText" presStyleLbl="node1" presStyleIdx="1" presStyleCnt="2" custScaleX="24416" custScaleY="63766" custLinFactNeighborX="-37792" custLinFactNeighborY="-11304">
        <dgm:presLayoutVars>
          <dgm:chMax val="0"/>
          <dgm:bulletEnabled val="1"/>
        </dgm:presLayoutVars>
      </dgm:prSet>
      <dgm:spPr/>
      <dgm:t>
        <a:bodyPr/>
        <a:lstStyle/>
        <a:p>
          <a:endParaRPr lang="th-TH"/>
        </a:p>
      </dgm:t>
    </dgm:pt>
    <dgm:pt modelId="{42F5CBFB-AA41-42F2-9CE1-1726D04E815E}" type="pres">
      <dgm:prSet presAssocID="{732056EB-952B-40C5-B443-968D2827E90C}" presName="childText" presStyleLbl="revTx" presStyleIdx="1" presStyleCnt="2" custScaleY="131337">
        <dgm:presLayoutVars>
          <dgm:bulletEnabled val="1"/>
        </dgm:presLayoutVars>
      </dgm:prSet>
      <dgm:spPr/>
      <dgm:t>
        <a:bodyPr/>
        <a:lstStyle/>
        <a:p>
          <a:endParaRPr lang="th-TH"/>
        </a:p>
      </dgm:t>
    </dgm:pt>
  </dgm:ptLst>
  <dgm:cxnLst>
    <dgm:cxn modelId="{DADD6F9B-7709-45E0-B03D-815BDA961D9A}" srcId="{C65044C4-26E0-4856-BE5D-C4F1FE3CA0FA}" destId="{732056EB-952B-40C5-B443-968D2827E90C}" srcOrd="1" destOrd="0" parTransId="{D25B079B-7C4E-4AD8-8070-A8C5D48FF4D7}" sibTransId="{B391155C-C911-454D-9AC1-18AF79224BE2}"/>
    <dgm:cxn modelId="{4B9DC557-A4B2-4F6E-B73F-766C51C78FAB}" type="presOf" srcId="{C65044C4-26E0-4856-BE5D-C4F1FE3CA0FA}" destId="{864E8F6F-9F82-44AD-9CB1-0A4258853CF5}" srcOrd="0" destOrd="0" presId="urn:microsoft.com/office/officeart/2005/8/layout/vList2"/>
    <dgm:cxn modelId="{178EBF6E-0099-482C-BD9E-9990202CB940}" type="presOf" srcId="{5E22B1C2-59E4-4474-B9EE-CDD24588C41A}" destId="{E68323DC-03E7-4473-83A5-4BA18A960ED1}" srcOrd="0" destOrd="0" presId="urn:microsoft.com/office/officeart/2005/8/layout/vList2"/>
    <dgm:cxn modelId="{9E6059AB-5A99-4AFD-932A-9C600FA98DD7}" srcId="{732056EB-952B-40C5-B443-968D2827E90C}" destId="{4777B27C-B31F-4F1C-B249-6969AD246404}" srcOrd="0" destOrd="0" parTransId="{D6BA2B1E-BC6A-434B-8BD5-75EC9CC5FAB2}" sibTransId="{928D3F93-9B95-4C0E-869A-FAD82C98A5B4}"/>
    <dgm:cxn modelId="{0F52ED41-0701-411D-878F-7BE99E291B16}" srcId="{C65044C4-26E0-4856-BE5D-C4F1FE3CA0FA}" destId="{B1853D8C-E939-4603-9917-79E5C191EDC8}" srcOrd="0" destOrd="0" parTransId="{94C9A7E6-1643-4F7F-842E-04C687F7D5E7}" sibTransId="{0F62A52E-1063-489B-B8B5-86E921301278}"/>
    <dgm:cxn modelId="{ABB7C196-2DA4-42BF-AA6B-1C5DF35EE1FF}" srcId="{B1853D8C-E939-4603-9917-79E5C191EDC8}" destId="{5E22B1C2-59E4-4474-B9EE-CDD24588C41A}" srcOrd="0" destOrd="0" parTransId="{8B1FDFE5-74D2-48B4-9049-92E6599FF0C0}" sibTransId="{7AAC7B8D-423A-4AA9-A3ED-11AE68DED03C}"/>
    <dgm:cxn modelId="{354F7579-44EC-42F0-8EB2-CA6EB38CB13A}" type="presOf" srcId="{4777B27C-B31F-4F1C-B249-6969AD246404}" destId="{42F5CBFB-AA41-42F2-9CE1-1726D04E815E}" srcOrd="0" destOrd="0" presId="urn:microsoft.com/office/officeart/2005/8/layout/vList2"/>
    <dgm:cxn modelId="{66396513-7B46-47A8-8AF3-F61570A60C9D}" type="presOf" srcId="{B1853D8C-E939-4603-9917-79E5C191EDC8}" destId="{B1252C6E-2AF0-40D3-88A8-A57EF87AA74F}" srcOrd="0" destOrd="0" presId="urn:microsoft.com/office/officeart/2005/8/layout/vList2"/>
    <dgm:cxn modelId="{D7F85992-18E2-4117-A937-389ED6EF36DD}" type="presOf" srcId="{732056EB-952B-40C5-B443-968D2827E90C}" destId="{85CD0572-40E0-4C6B-BD32-8C66938B3C72}" srcOrd="0" destOrd="0" presId="urn:microsoft.com/office/officeart/2005/8/layout/vList2"/>
    <dgm:cxn modelId="{872097A6-08A1-4291-A594-C488AD884AE5}" type="presParOf" srcId="{864E8F6F-9F82-44AD-9CB1-0A4258853CF5}" destId="{B1252C6E-2AF0-40D3-88A8-A57EF87AA74F}" srcOrd="0" destOrd="0" presId="urn:microsoft.com/office/officeart/2005/8/layout/vList2"/>
    <dgm:cxn modelId="{0CD1FE57-9F36-44AF-83A8-1B6FF3AB66A3}" type="presParOf" srcId="{864E8F6F-9F82-44AD-9CB1-0A4258853CF5}" destId="{E68323DC-03E7-4473-83A5-4BA18A960ED1}" srcOrd="1" destOrd="0" presId="urn:microsoft.com/office/officeart/2005/8/layout/vList2"/>
    <dgm:cxn modelId="{F996FED3-98A7-4982-8074-3AD7ADBA5E39}" type="presParOf" srcId="{864E8F6F-9F82-44AD-9CB1-0A4258853CF5}" destId="{85CD0572-40E0-4C6B-BD32-8C66938B3C72}" srcOrd="2" destOrd="0" presId="urn:microsoft.com/office/officeart/2005/8/layout/vList2"/>
    <dgm:cxn modelId="{AAD79BD5-70A9-49F1-B9AF-87A9D5FCEE32}" type="presParOf" srcId="{864E8F6F-9F82-44AD-9CB1-0A4258853CF5}" destId="{42F5CBFB-AA41-42F2-9CE1-1726D04E815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C65044C4-26E0-4856-BE5D-C4F1FE3CA0FA}"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th-TH"/>
        </a:p>
      </dgm:t>
    </dgm:pt>
    <dgm:pt modelId="{B1853D8C-E939-4603-9917-79E5C191EDC8}">
      <dgm:prSet phldrT="[ข้อความ]" custT="1"/>
      <dgm:spPr/>
      <dgm:t>
        <a:bodyPr/>
        <a:lstStyle/>
        <a:p>
          <a:r>
            <a:rPr lang="th-TH" sz="3200" dirty="0" smtClean="0">
              <a:cs typeface="+mj-cs"/>
            </a:rPr>
            <a:t>มาตรา 118</a:t>
          </a:r>
          <a:endParaRPr lang="th-TH" sz="3200" dirty="0">
            <a:cs typeface="+mj-cs"/>
          </a:endParaRPr>
        </a:p>
      </dgm:t>
    </dgm:pt>
    <dgm:pt modelId="{94C9A7E6-1643-4F7F-842E-04C687F7D5E7}" type="parTrans" cxnId="{0F52ED41-0701-411D-878F-7BE99E291B16}">
      <dgm:prSet/>
      <dgm:spPr/>
      <dgm:t>
        <a:bodyPr/>
        <a:lstStyle/>
        <a:p>
          <a:endParaRPr lang="th-TH">
            <a:cs typeface="+mj-cs"/>
          </a:endParaRPr>
        </a:p>
      </dgm:t>
    </dgm:pt>
    <dgm:pt modelId="{0F62A52E-1063-489B-B8B5-86E921301278}" type="sibTrans" cxnId="{0F52ED41-0701-411D-878F-7BE99E291B16}">
      <dgm:prSet/>
      <dgm:spPr/>
      <dgm:t>
        <a:bodyPr/>
        <a:lstStyle/>
        <a:p>
          <a:endParaRPr lang="th-TH">
            <a:cs typeface="+mj-cs"/>
          </a:endParaRPr>
        </a:p>
      </dgm:t>
    </dgm:pt>
    <dgm:pt modelId="{5E22B1C2-59E4-4474-B9EE-CDD24588C41A}">
      <dgm:prSet phldrT="[ข้อความ]" custT="1"/>
      <dgm:spPr/>
      <dgm:t>
        <a:bodyPr/>
        <a:lstStyle/>
        <a:p>
          <a:pPr algn="thaiDist"/>
          <a:r>
            <a:rPr lang="th-TH" sz="4000" dirty="0" smtClean="0">
              <a:cs typeface="+mj-cs"/>
            </a:rPr>
            <a:t>ให้หน่วยงานของรัฐพิจารณาและวินิจฉัยอุทธรณ์ให้แล้วเสร็จภายในเจ็ดวันทำการ นับแต่วันที่ได้รับอุทธรณ์ ในกรณีที่เห็นด้วยกับอุทธรณ์ก็ได้ดำเนินการตามความเห็นนั้นภายในกำหนดเวลาดังกล่าว</a:t>
          </a:r>
          <a:endParaRPr lang="th-TH" sz="4000" dirty="0">
            <a:cs typeface="+mj-cs"/>
          </a:endParaRPr>
        </a:p>
      </dgm:t>
    </dgm:pt>
    <dgm:pt modelId="{8B1FDFE5-74D2-48B4-9049-92E6599FF0C0}" type="parTrans" cxnId="{ABB7C196-2DA4-42BF-AA6B-1C5DF35EE1FF}">
      <dgm:prSet/>
      <dgm:spPr/>
      <dgm:t>
        <a:bodyPr/>
        <a:lstStyle/>
        <a:p>
          <a:endParaRPr lang="th-TH">
            <a:cs typeface="+mj-cs"/>
          </a:endParaRPr>
        </a:p>
      </dgm:t>
    </dgm:pt>
    <dgm:pt modelId="{7AAC7B8D-423A-4AA9-A3ED-11AE68DED03C}" type="sibTrans" cxnId="{ABB7C196-2DA4-42BF-AA6B-1C5DF35EE1FF}">
      <dgm:prSet/>
      <dgm:spPr/>
      <dgm:t>
        <a:bodyPr/>
        <a:lstStyle/>
        <a:p>
          <a:endParaRPr lang="th-TH">
            <a:cs typeface="+mj-cs"/>
          </a:endParaRPr>
        </a:p>
      </dgm:t>
    </dgm:pt>
    <dgm:pt modelId="{864E8F6F-9F82-44AD-9CB1-0A4258853CF5}" type="pres">
      <dgm:prSet presAssocID="{C65044C4-26E0-4856-BE5D-C4F1FE3CA0FA}" presName="linear" presStyleCnt="0">
        <dgm:presLayoutVars>
          <dgm:animLvl val="lvl"/>
          <dgm:resizeHandles val="exact"/>
        </dgm:presLayoutVars>
      </dgm:prSet>
      <dgm:spPr/>
      <dgm:t>
        <a:bodyPr/>
        <a:lstStyle/>
        <a:p>
          <a:endParaRPr lang="th-TH"/>
        </a:p>
      </dgm:t>
    </dgm:pt>
    <dgm:pt modelId="{B1252C6E-2AF0-40D3-88A8-A57EF87AA74F}" type="pres">
      <dgm:prSet presAssocID="{B1853D8C-E939-4603-9917-79E5C191EDC8}" presName="parentText" presStyleLbl="node1" presStyleIdx="0" presStyleCnt="1" custScaleX="23760" custScaleY="58170" custLinFactNeighborX="-38120" custLinFactNeighborY="-1191">
        <dgm:presLayoutVars>
          <dgm:chMax val="0"/>
          <dgm:bulletEnabled val="1"/>
        </dgm:presLayoutVars>
      </dgm:prSet>
      <dgm:spPr/>
      <dgm:t>
        <a:bodyPr/>
        <a:lstStyle/>
        <a:p>
          <a:endParaRPr lang="th-TH"/>
        </a:p>
      </dgm:t>
    </dgm:pt>
    <dgm:pt modelId="{E68323DC-03E7-4473-83A5-4BA18A960ED1}" type="pres">
      <dgm:prSet presAssocID="{B1853D8C-E939-4603-9917-79E5C191EDC8}" presName="childText" presStyleLbl="revTx" presStyleIdx="0" presStyleCnt="1">
        <dgm:presLayoutVars>
          <dgm:bulletEnabled val="1"/>
        </dgm:presLayoutVars>
      </dgm:prSet>
      <dgm:spPr/>
      <dgm:t>
        <a:bodyPr/>
        <a:lstStyle/>
        <a:p>
          <a:endParaRPr lang="th-TH"/>
        </a:p>
      </dgm:t>
    </dgm:pt>
  </dgm:ptLst>
  <dgm:cxnLst>
    <dgm:cxn modelId="{0F52ED41-0701-411D-878F-7BE99E291B16}" srcId="{C65044C4-26E0-4856-BE5D-C4F1FE3CA0FA}" destId="{B1853D8C-E939-4603-9917-79E5C191EDC8}" srcOrd="0" destOrd="0" parTransId="{94C9A7E6-1643-4F7F-842E-04C687F7D5E7}" sibTransId="{0F62A52E-1063-489B-B8B5-86E921301278}"/>
    <dgm:cxn modelId="{ABB7C196-2DA4-42BF-AA6B-1C5DF35EE1FF}" srcId="{B1853D8C-E939-4603-9917-79E5C191EDC8}" destId="{5E22B1C2-59E4-4474-B9EE-CDD24588C41A}" srcOrd="0" destOrd="0" parTransId="{8B1FDFE5-74D2-48B4-9049-92E6599FF0C0}" sibTransId="{7AAC7B8D-423A-4AA9-A3ED-11AE68DED03C}"/>
    <dgm:cxn modelId="{1DCBFEB8-B025-4910-8678-20E949EFD5B7}" type="presOf" srcId="{B1853D8C-E939-4603-9917-79E5C191EDC8}" destId="{B1252C6E-2AF0-40D3-88A8-A57EF87AA74F}" srcOrd="0" destOrd="0" presId="urn:microsoft.com/office/officeart/2005/8/layout/vList2"/>
    <dgm:cxn modelId="{4C4A1B71-08EE-4202-A6C1-F9AF6CE71FB1}" type="presOf" srcId="{C65044C4-26E0-4856-BE5D-C4F1FE3CA0FA}" destId="{864E8F6F-9F82-44AD-9CB1-0A4258853CF5}" srcOrd="0" destOrd="0" presId="urn:microsoft.com/office/officeart/2005/8/layout/vList2"/>
    <dgm:cxn modelId="{E26029EB-49C7-4FAD-A5EA-D47346DFCC6B}" type="presOf" srcId="{5E22B1C2-59E4-4474-B9EE-CDD24588C41A}" destId="{E68323DC-03E7-4473-83A5-4BA18A960ED1}" srcOrd="0" destOrd="0" presId="urn:microsoft.com/office/officeart/2005/8/layout/vList2"/>
    <dgm:cxn modelId="{7C34FFB5-87DF-4948-AA48-29517641EB4C}" type="presParOf" srcId="{864E8F6F-9F82-44AD-9CB1-0A4258853CF5}" destId="{B1252C6E-2AF0-40D3-88A8-A57EF87AA74F}" srcOrd="0" destOrd="0" presId="urn:microsoft.com/office/officeart/2005/8/layout/vList2"/>
    <dgm:cxn modelId="{AECB8F85-C97B-4872-91BF-F599ABDCE3ED}" type="presParOf" srcId="{864E8F6F-9F82-44AD-9CB1-0A4258853CF5}" destId="{E68323DC-03E7-4473-83A5-4BA18A960ED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C65044C4-26E0-4856-BE5D-C4F1FE3CA0FA}"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th-TH"/>
        </a:p>
      </dgm:t>
    </dgm:pt>
    <dgm:pt modelId="{B1853D8C-E939-4603-9917-79E5C191EDC8}">
      <dgm:prSet phldrT="[ข้อความ]" custT="1"/>
      <dgm:spPr/>
      <dgm:t>
        <a:bodyPr/>
        <a:lstStyle/>
        <a:p>
          <a:r>
            <a:rPr lang="th-TH" sz="2400" dirty="0" smtClean="0">
              <a:cs typeface="+mj-cs"/>
            </a:rPr>
            <a:t>มาตรา 119</a:t>
          </a:r>
          <a:endParaRPr lang="th-TH" sz="2400" dirty="0">
            <a:cs typeface="+mj-cs"/>
          </a:endParaRPr>
        </a:p>
      </dgm:t>
    </dgm:pt>
    <dgm:pt modelId="{94C9A7E6-1643-4F7F-842E-04C687F7D5E7}" type="parTrans" cxnId="{0F52ED41-0701-411D-878F-7BE99E291B16}">
      <dgm:prSet/>
      <dgm:spPr/>
      <dgm:t>
        <a:bodyPr/>
        <a:lstStyle/>
        <a:p>
          <a:endParaRPr lang="th-TH">
            <a:cs typeface="+mj-cs"/>
          </a:endParaRPr>
        </a:p>
      </dgm:t>
    </dgm:pt>
    <dgm:pt modelId="{0F62A52E-1063-489B-B8B5-86E921301278}" type="sibTrans" cxnId="{0F52ED41-0701-411D-878F-7BE99E291B16}">
      <dgm:prSet/>
      <dgm:spPr/>
      <dgm:t>
        <a:bodyPr/>
        <a:lstStyle/>
        <a:p>
          <a:endParaRPr lang="th-TH">
            <a:cs typeface="+mj-cs"/>
          </a:endParaRPr>
        </a:p>
      </dgm:t>
    </dgm:pt>
    <dgm:pt modelId="{5E22B1C2-59E4-4474-B9EE-CDD24588C41A}">
      <dgm:prSet phldrT="[ข้อความ]"/>
      <dgm:spPr/>
      <dgm:t>
        <a:bodyPr/>
        <a:lstStyle/>
        <a:p>
          <a:pPr algn="thaiDist"/>
          <a:r>
            <a:rPr lang="th-TH" dirty="0" smtClean="0">
              <a:cs typeface="+mj-cs"/>
            </a:rPr>
            <a:t>ให้คณะกรรมการพิจารณาอุทธรณ์ให้แล้วเสร็จภายในสามสิบวันนับแต่วันที่ได้รับรายงานตามมาตรา 116 หากเรื่องใดไม่อาจพิจารณาได้ทันกำหนดนั้น ให้คณะกรรมการพิจารณาอุทธรณ์ ขยายระยะเวลาออกไปได้ไม่เกิน 2 ครั้ง ครั้งละไม่เกินสิบห้าวัน</a:t>
          </a:r>
          <a:endParaRPr lang="th-TH" dirty="0">
            <a:cs typeface="+mj-cs"/>
          </a:endParaRPr>
        </a:p>
      </dgm:t>
    </dgm:pt>
    <dgm:pt modelId="{8B1FDFE5-74D2-48B4-9049-92E6599FF0C0}" type="parTrans" cxnId="{ABB7C196-2DA4-42BF-AA6B-1C5DF35EE1FF}">
      <dgm:prSet/>
      <dgm:spPr/>
      <dgm:t>
        <a:bodyPr/>
        <a:lstStyle/>
        <a:p>
          <a:endParaRPr lang="th-TH">
            <a:cs typeface="+mj-cs"/>
          </a:endParaRPr>
        </a:p>
      </dgm:t>
    </dgm:pt>
    <dgm:pt modelId="{7AAC7B8D-423A-4AA9-A3ED-11AE68DED03C}" type="sibTrans" cxnId="{ABB7C196-2DA4-42BF-AA6B-1C5DF35EE1FF}">
      <dgm:prSet/>
      <dgm:spPr/>
      <dgm:t>
        <a:bodyPr/>
        <a:lstStyle/>
        <a:p>
          <a:endParaRPr lang="th-TH">
            <a:cs typeface="+mj-cs"/>
          </a:endParaRPr>
        </a:p>
      </dgm:t>
    </dgm:pt>
    <dgm:pt modelId="{C50D41E6-1960-4E6F-8F52-8BBCCEA70B73}">
      <dgm:prSet phldrT="[ข้อความ]"/>
      <dgm:spPr/>
      <dgm:t>
        <a:bodyPr/>
        <a:lstStyle/>
        <a:p>
          <a:pPr algn="thaiDist"/>
          <a:r>
            <a:rPr lang="th-TH" dirty="0" smtClean="0">
              <a:cs typeface="+mj-cs"/>
            </a:rPr>
            <a:t>การวินิจฉัยของคณะกรรมการพิจารณาอุทธรณ์ให้</a:t>
          </a:r>
          <a:r>
            <a:rPr lang="th-TH" u="sng" dirty="0" smtClean="0">
              <a:cs typeface="+mj-cs"/>
            </a:rPr>
            <a:t>เป็นที่สุด</a:t>
          </a:r>
          <a:endParaRPr lang="th-TH" u="sng" dirty="0">
            <a:cs typeface="+mj-cs"/>
          </a:endParaRPr>
        </a:p>
      </dgm:t>
    </dgm:pt>
    <dgm:pt modelId="{B596D7CE-F445-476D-8A52-4EB7B5E106D0}" type="parTrans" cxnId="{064F311C-E659-423A-AF07-4AF33E29A742}">
      <dgm:prSet/>
      <dgm:spPr/>
      <dgm:t>
        <a:bodyPr/>
        <a:lstStyle/>
        <a:p>
          <a:endParaRPr lang="th-TH">
            <a:cs typeface="+mj-cs"/>
          </a:endParaRPr>
        </a:p>
      </dgm:t>
    </dgm:pt>
    <dgm:pt modelId="{99FF4E9D-CC7B-4E00-9230-9CE9FD1D03A1}" type="sibTrans" cxnId="{064F311C-E659-423A-AF07-4AF33E29A742}">
      <dgm:prSet/>
      <dgm:spPr/>
      <dgm:t>
        <a:bodyPr/>
        <a:lstStyle/>
        <a:p>
          <a:endParaRPr lang="th-TH">
            <a:cs typeface="+mj-cs"/>
          </a:endParaRPr>
        </a:p>
      </dgm:t>
    </dgm:pt>
    <dgm:pt modelId="{3A9F8F96-CF5A-4873-A4C5-0C1CAEB00CFD}">
      <dgm:prSet phldrT="[ข้อความ]"/>
      <dgm:spPr/>
      <dgm:t>
        <a:bodyPr/>
        <a:lstStyle/>
        <a:p>
          <a:pPr algn="thaiDist"/>
          <a:r>
            <a:rPr lang="th-TH" u="none" dirty="0" smtClean="0">
              <a:cs typeface="+mj-cs"/>
            </a:rPr>
            <a:t>ผู้อุทธรณ์ผู้ใดไม่พอใจคำวินิจของคณะกรรมการพิจารณาอุทธรณ์หรือยุติเรื่อง และเห็นว่าหน่วยงานของรัฐต้องรับผิดชดใช้ค่าเสียหาย ผู้นั้นมีสิทธิฟ้องคดีต่อศาลเพื่อเรียกให้หน่วยงานของรัฐชดใช้ค่าเสียหายได้ แต่การฟ้องคดีดังกล่าวไม่มีผลกระทบต่อการจัดซื้อจัดจ้างที่หน่วยงานของรัฐได้ลงนามในสัญญาจัดซื้อจัดจ้างนั้นแล้ว</a:t>
          </a:r>
          <a:endParaRPr lang="th-TH" u="none" dirty="0">
            <a:cs typeface="+mj-cs"/>
          </a:endParaRPr>
        </a:p>
      </dgm:t>
    </dgm:pt>
    <dgm:pt modelId="{7A95C438-6289-45E9-A6D1-0FDC5EAE3A0E}" type="parTrans" cxnId="{015AACBD-D7DA-417C-948D-5D039EFB31A9}">
      <dgm:prSet/>
      <dgm:spPr/>
      <dgm:t>
        <a:bodyPr/>
        <a:lstStyle/>
        <a:p>
          <a:endParaRPr lang="th-TH">
            <a:cs typeface="+mj-cs"/>
          </a:endParaRPr>
        </a:p>
      </dgm:t>
    </dgm:pt>
    <dgm:pt modelId="{A137ED1B-7A9B-4438-9A14-AA49BEB11E56}" type="sibTrans" cxnId="{015AACBD-D7DA-417C-948D-5D039EFB31A9}">
      <dgm:prSet/>
      <dgm:spPr/>
      <dgm:t>
        <a:bodyPr/>
        <a:lstStyle/>
        <a:p>
          <a:endParaRPr lang="th-TH">
            <a:cs typeface="+mj-cs"/>
          </a:endParaRPr>
        </a:p>
      </dgm:t>
    </dgm:pt>
    <dgm:pt modelId="{864E8F6F-9F82-44AD-9CB1-0A4258853CF5}" type="pres">
      <dgm:prSet presAssocID="{C65044C4-26E0-4856-BE5D-C4F1FE3CA0FA}" presName="linear" presStyleCnt="0">
        <dgm:presLayoutVars>
          <dgm:animLvl val="lvl"/>
          <dgm:resizeHandles val="exact"/>
        </dgm:presLayoutVars>
      </dgm:prSet>
      <dgm:spPr/>
      <dgm:t>
        <a:bodyPr/>
        <a:lstStyle/>
        <a:p>
          <a:endParaRPr lang="th-TH"/>
        </a:p>
      </dgm:t>
    </dgm:pt>
    <dgm:pt modelId="{B1252C6E-2AF0-40D3-88A8-A57EF87AA74F}" type="pres">
      <dgm:prSet presAssocID="{B1853D8C-E939-4603-9917-79E5C191EDC8}" presName="parentText" presStyleLbl="node1" presStyleIdx="0" presStyleCnt="1" custScaleX="23760" custScaleY="52487" custLinFactNeighborX="-38120" custLinFactNeighborY="-1191">
        <dgm:presLayoutVars>
          <dgm:chMax val="0"/>
          <dgm:bulletEnabled val="1"/>
        </dgm:presLayoutVars>
      </dgm:prSet>
      <dgm:spPr/>
      <dgm:t>
        <a:bodyPr/>
        <a:lstStyle/>
        <a:p>
          <a:endParaRPr lang="th-TH"/>
        </a:p>
      </dgm:t>
    </dgm:pt>
    <dgm:pt modelId="{E68323DC-03E7-4473-83A5-4BA18A960ED1}" type="pres">
      <dgm:prSet presAssocID="{B1853D8C-E939-4603-9917-79E5C191EDC8}" presName="childText" presStyleLbl="revTx" presStyleIdx="0" presStyleCnt="1">
        <dgm:presLayoutVars>
          <dgm:bulletEnabled val="1"/>
        </dgm:presLayoutVars>
      </dgm:prSet>
      <dgm:spPr/>
      <dgm:t>
        <a:bodyPr/>
        <a:lstStyle/>
        <a:p>
          <a:endParaRPr lang="th-TH"/>
        </a:p>
      </dgm:t>
    </dgm:pt>
  </dgm:ptLst>
  <dgm:cxnLst>
    <dgm:cxn modelId="{1D928504-BDF9-4C24-9FE4-40BEBEA9C48D}" type="presOf" srcId="{C65044C4-26E0-4856-BE5D-C4F1FE3CA0FA}" destId="{864E8F6F-9F82-44AD-9CB1-0A4258853CF5}" srcOrd="0" destOrd="0" presId="urn:microsoft.com/office/officeart/2005/8/layout/vList2"/>
    <dgm:cxn modelId="{015AACBD-D7DA-417C-948D-5D039EFB31A9}" srcId="{B1853D8C-E939-4603-9917-79E5C191EDC8}" destId="{3A9F8F96-CF5A-4873-A4C5-0C1CAEB00CFD}" srcOrd="2" destOrd="0" parTransId="{7A95C438-6289-45E9-A6D1-0FDC5EAE3A0E}" sibTransId="{A137ED1B-7A9B-4438-9A14-AA49BEB11E56}"/>
    <dgm:cxn modelId="{CF329A02-9966-40BA-B653-E5CD9618470F}" type="presOf" srcId="{5E22B1C2-59E4-4474-B9EE-CDD24588C41A}" destId="{E68323DC-03E7-4473-83A5-4BA18A960ED1}" srcOrd="0" destOrd="0" presId="urn:microsoft.com/office/officeart/2005/8/layout/vList2"/>
    <dgm:cxn modelId="{0F52ED41-0701-411D-878F-7BE99E291B16}" srcId="{C65044C4-26E0-4856-BE5D-C4F1FE3CA0FA}" destId="{B1853D8C-E939-4603-9917-79E5C191EDC8}" srcOrd="0" destOrd="0" parTransId="{94C9A7E6-1643-4F7F-842E-04C687F7D5E7}" sibTransId="{0F62A52E-1063-489B-B8B5-86E921301278}"/>
    <dgm:cxn modelId="{9E7DB708-DFD5-4E20-B356-298BE6DCB95C}" type="presOf" srcId="{B1853D8C-E939-4603-9917-79E5C191EDC8}" destId="{B1252C6E-2AF0-40D3-88A8-A57EF87AA74F}" srcOrd="0" destOrd="0" presId="urn:microsoft.com/office/officeart/2005/8/layout/vList2"/>
    <dgm:cxn modelId="{ABB7C196-2DA4-42BF-AA6B-1C5DF35EE1FF}" srcId="{B1853D8C-E939-4603-9917-79E5C191EDC8}" destId="{5E22B1C2-59E4-4474-B9EE-CDD24588C41A}" srcOrd="0" destOrd="0" parTransId="{8B1FDFE5-74D2-48B4-9049-92E6599FF0C0}" sibTransId="{7AAC7B8D-423A-4AA9-A3ED-11AE68DED03C}"/>
    <dgm:cxn modelId="{064F311C-E659-423A-AF07-4AF33E29A742}" srcId="{B1853D8C-E939-4603-9917-79E5C191EDC8}" destId="{C50D41E6-1960-4E6F-8F52-8BBCCEA70B73}" srcOrd="1" destOrd="0" parTransId="{B596D7CE-F445-476D-8A52-4EB7B5E106D0}" sibTransId="{99FF4E9D-CC7B-4E00-9230-9CE9FD1D03A1}"/>
    <dgm:cxn modelId="{6A66BBAE-5DA2-470C-BCC9-5473D3C274E7}" type="presOf" srcId="{3A9F8F96-CF5A-4873-A4C5-0C1CAEB00CFD}" destId="{E68323DC-03E7-4473-83A5-4BA18A960ED1}" srcOrd="0" destOrd="2" presId="urn:microsoft.com/office/officeart/2005/8/layout/vList2"/>
    <dgm:cxn modelId="{857B5DB4-24A2-4A96-B549-1E51AB6937AF}" type="presOf" srcId="{C50D41E6-1960-4E6F-8F52-8BBCCEA70B73}" destId="{E68323DC-03E7-4473-83A5-4BA18A960ED1}" srcOrd="0" destOrd="1" presId="urn:microsoft.com/office/officeart/2005/8/layout/vList2"/>
    <dgm:cxn modelId="{48E94620-9273-4B7F-A754-B1B0A31F3477}" type="presParOf" srcId="{864E8F6F-9F82-44AD-9CB1-0A4258853CF5}" destId="{B1252C6E-2AF0-40D3-88A8-A57EF87AA74F}" srcOrd="0" destOrd="0" presId="urn:microsoft.com/office/officeart/2005/8/layout/vList2"/>
    <dgm:cxn modelId="{9DD8AAF0-A3E3-4BEF-8DEA-96E9A3524EC5}" type="presParOf" srcId="{864E8F6F-9F82-44AD-9CB1-0A4258853CF5}" destId="{E68323DC-03E7-4473-83A5-4BA18A960ED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C65044C4-26E0-4856-BE5D-C4F1FE3CA0FA}" type="doc">
      <dgm:prSet loTypeId="urn:microsoft.com/office/officeart/2005/8/layout/vList2" loCatId="list" qsTypeId="urn:microsoft.com/office/officeart/2005/8/quickstyle/3d4" qsCatId="3D" csTypeId="urn:microsoft.com/office/officeart/2005/8/colors/accent1_2" csCatId="accent1" phldr="1"/>
      <dgm:spPr/>
      <dgm:t>
        <a:bodyPr/>
        <a:lstStyle/>
        <a:p>
          <a:endParaRPr lang="th-TH"/>
        </a:p>
      </dgm:t>
    </dgm:pt>
    <dgm:pt modelId="{B1853D8C-E939-4603-9917-79E5C191EDC8}">
      <dgm:prSet phldrT="[ข้อความ]" custT="1"/>
      <dgm:spPr/>
      <dgm:t>
        <a:bodyPr/>
        <a:lstStyle/>
        <a:p>
          <a:r>
            <a:rPr lang="th-TH" sz="2800" dirty="0" smtClean="0"/>
            <a:t>มาตรา 120</a:t>
          </a:r>
          <a:endParaRPr lang="th-TH" sz="2800" dirty="0"/>
        </a:p>
      </dgm:t>
    </dgm:pt>
    <dgm:pt modelId="{94C9A7E6-1643-4F7F-842E-04C687F7D5E7}" type="parTrans" cxnId="{0F52ED41-0701-411D-878F-7BE99E291B16}">
      <dgm:prSet/>
      <dgm:spPr/>
      <dgm:t>
        <a:bodyPr/>
        <a:lstStyle/>
        <a:p>
          <a:endParaRPr lang="th-TH"/>
        </a:p>
      </dgm:t>
    </dgm:pt>
    <dgm:pt modelId="{0F62A52E-1063-489B-B8B5-86E921301278}" type="sibTrans" cxnId="{0F52ED41-0701-411D-878F-7BE99E291B16}">
      <dgm:prSet/>
      <dgm:spPr/>
      <dgm:t>
        <a:bodyPr/>
        <a:lstStyle/>
        <a:p>
          <a:endParaRPr lang="th-TH"/>
        </a:p>
      </dgm:t>
    </dgm:pt>
    <dgm:pt modelId="{F01214E6-2DEC-45F4-BFFA-5FDF31D17CDD}">
      <dgm:prSet phldrT="[ข้อความ]"/>
      <dgm:spPr/>
      <dgm:t>
        <a:bodyPr/>
        <a:lstStyle/>
        <a:p>
          <a:pPr algn="thaiDist"/>
          <a:r>
            <a:rPr lang="th-TH" dirty="0" smtClean="0">
              <a:cs typeface="+mj-cs"/>
            </a:rPr>
            <a:t>ผู้ใดเป็นเจ้าหน้าที่หรือเป็นผู้มีอำนาจหน้าที่ในการดำเนินการเกี่ยวกับการจัดซื้อจัดจ้างหรือการบริหารพัสดุ ปฏิบัติหรือละเว้นการปฏิบัติหน้าที่ในการจัดซื้อจัดจ้างหรือการบริหารพัสดุตามพระราชบัญญัตินี้ กฎกระทรวง ระเบียบ หรือประกาศที่ออกตามความในพระราชบัญญัตินี้โดยมิชอบเพื่อให้เกิดความเสียหายแก่ผู้หนึ่งผู้ใด หรือปฏิบัติหรือละเว้นการปฏิบัติหน้าที่ตามพระราชบัญญัตินี้โดยทุจริต ต้องระวางโทษจำคุกตั้งแต่หนึ่งปีถึงสิบปี </a:t>
          </a:r>
          <a:r>
            <a:rPr lang="th-TH" b="1" dirty="0" smtClean="0">
              <a:cs typeface="+mj-cs"/>
            </a:rPr>
            <a:t>หรือ</a:t>
          </a:r>
          <a:r>
            <a:rPr lang="th-TH" dirty="0" smtClean="0">
              <a:cs typeface="+mj-cs"/>
            </a:rPr>
            <a:t>ปรับตั้งแต่ </a:t>
          </a:r>
          <a:r>
            <a:rPr lang="th-TH" b="1" i="1" u="sng" dirty="0" smtClean="0">
              <a:cs typeface="+mj-cs"/>
            </a:rPr>
            <a:t>สองหมื่นบาทถึงสองแสนบาท หรือทั้งจำทั้งปรับ</a:t>
          </a:r>
          <a:r>
            <a:rPr lang="th-TH" b="1" i="1" u="none" dirty="0" smtClean="0">
              <a:cs typeface="+mj-cs"/>
            </a:rPr>
            <a:t>	</a:t>
          </a:r>
          <a:endParaRPr lang="th-TH" b="1" i="1" u="sng" dirty="0">
            <a:cs typeface="+mj-cs"/>
          </a:endParaRPr>
        </a:p>
      </dgm:t>
    </dgm:pt>
    <dgm:pt modelId="{87A140A3-5314-4D3D-A634-DC12829CCF9D}" type="parTrans" cxnId="{A96ABEE5-46A9-443F-915E-FDAA2E0D353D}">
      <dgm:prSet/>
      <dgm:spPr/>
      <dgm:t>
        <a:bodyPr/>
        <a:lstStyle/>
        <a:p>
          <a:endParaRPr lang="th-TH"/>
        </a:p>
      </dgm:t>
    </dgm:pt>
    <dgm:pt modelId="{E16FB3CB-333A-4A02-96C3-6D2AE500529A}" type="sibTrans" cxnId="{A96ABEE5-46A9-443F-915E-FDAA2E0D353D}">
      <dgm:prSet/>
      <dgm:spPr/>
      <dgm:t>
        <a:bodyPr/>
        <a:lstStyle/>
        <a:p>
          <a:endParaRPr lang="th-TH"/>
        </a:p>
      </dgm:t>
    </dgm:pt>
    <dgm:pt modelId="{F44A080B-34B1-4BBD-9025-7A5E44C4D67C}">
      <dgm:prSet phldrT="[ข้อความ]"/>
      <dgm:spPr/>
      <dgm:t>
        <a:bodyPr/>
        <a:lstStyle/>
        <a:p>
          <a:pPr algn="thaiDist"/>
          <a:r>
            <a:rPr lang="th-TH" dirty="0" smtClean="0">
              <a:cs typeface="+mj-cs"/>
            </a:rPr>
            <a:t>ผู้ใดเป็นผู้ใช้หรือผู้สนับสนุนในการกระทำความผิดตามวรรคหนึ่ง ผู้นั้นต้องระวางโทษตามที่กำหนดไว้สำหรับความผิดตามวรรคหนึ่ง</a:t>
          </a:r>
          <a:endParaRPr lang="th-TH" b="1" i="1" u="sng" dirty="0">
            <a:cs typeface="+mj-cs"/>
          </a:endParaRPr>
        </a:p>
      </dgm:t>
    </dgm:pt>
    <dgm:pt modelId="{7EE1D472-3F06-4933-B69F-6C24AFFAC8EF}" type="parTrans" cxnId="{42CDE311-4C6B-4E07-B798-F89B67DF33ED}">
      <dgm:prSet/>
      <dgm:spPr/>
      <dgm:t>
        <a:bodyPr/>
        <a:lstStyle/>
        <a:p>
          <a:endParaRPr lang="th-TH"/>
        </a:p>
      </dgm:t>
    </dgm:pt>
    <dgm:pt modelId="{386FBDEE-B89D-4771-8303-D36A4E08D7F3}" type="sibTrans" cxnId="{42CDE311-4C6B-4E07-B798-F89B67DF33ED}">
      <dgm:prSet/>
      <dgm:spPr/>
      <dgm:t>
        <a:bodyPr/>
        <a:lstStyle/>
        <a:p>
          <a:endParaRPr lang="th-TH"/>
        </a:p>
      </dgm:t>
    </dgm:pt>
    <dgm:pt modelId="{864E8F6F-9F82-44AD-9CB1-0A4258853CF5}" type="pres">
      <dgm:prSet presAssocID="{C65044C4-26E0-4856-BE5D-C4F1FE3CA0FA}" presName="linear" presStyleCnt="0">
        <dgm:presLayoutVars>
          <dgm:animLvl val="lvl"/>
          <dgm:resizeHandles val="exact"/>
        </dgm:presLayoutVars>
      </dgm:prSet>
      <dgm:spPr/>
      <dgm:t>
        <a:bodyPr/>
        <a:lstStyle/>
        <a:p>
          <a:endParaRPr lang="th-TH"/>
        </a:p>
      </dgm:t>
    </dgm:pt>
    <dgm:pt modelId="{B1252C6E-2AF0-40D3-88A8-A57EF87AA74F}" type="pres">
      <dgm:prSet presAssocID="{B1853D8C-E939-4603-9917-79E5C191EDC8}" presName="parentText" presStyleLbl="node1" presStyleIdx="0" presStyleCnt="1" custScaleX="23535" custScaleY="28373" custLinFactNeighborX="-38120" custLinFactNeighborY="-1191">
        <dgm:presLayoutVars>
          <dgm:chMax val="0"/>
          <dgm:bulletEnabled val="1"/>
        </dgm:presLayoutVars>
      </dgm:prSet>
      <dgm:spPr/>
      <dgm:t>
        <a:bodyPr/>
        <a:lstStyle/>
        <a:p>
          <a:endParaRPr lang="th-TH"/>
        </a:p>
      </dgm:t>
    </dgm:pt>
    <dgm:pt modelId="{E68323DC-03E7-4473-83A5-4BA18A960ED1}" type="pres">
      <dgm:prSet presAssocID="{B1853D8C-E939-4603-9917-79E5C191EDC8}" presName="childText" presStyleLbl="revTx" presStyleIdx="0" presStyleCnt="1" custScaleY="26891">
        <dgm:presLayoutVars>
          <dgm:bulletEnabled val="1"/>
        </dgm:presLayoutVars>
      </dgm:prSet>
      <dgm:spPr/>
      <dgm:t>
        <a:bodyPr/>
        <a:lstStyle/>
        <a:p>
          <a:endParaRPr lang="th-TH"/>
        </a:p>
      </dgm:t>
    </dgm:pt>
  </dgm:ptLst>
  <dgm:cxnLst>
    <dgm:cxn modelId="{D62E33D3-C162-4418-A037-05A76E7ED4B0}" type="presOf" srcId="{B1853D8C-E939-4603-9917-79E5C191EDC8}" destId="{B1252C6E-2AF0-40D3-88A8-A57EF87AA74F}" srcOrd="0" destOrd="0" presId="urn:microsoft.com/office/officeart/2005/8/layout/vList2"/>
    <dgm:cxn modelId="{D9266D6F-8A21-4049-9FE6-892C4CD0E2EA}" type="presOf" srcId="{F01214E6-2DEC-45F4-BFFA-5FDF31D17CDD}" destId="{E68323DC-03E7-4473-83A5-4BA18A960ED1}" srcOrd="0" destOrd="0" presId="urn:microsoft.com/office/officeart/2005/8/layout/vList2"/>
    <dgm:cxn modelId="{42CDE311-4C6B-4E07-B798-F89B67DF33ED}" srcId="{B1853D8C-E939-4603-9917-79E5C191EDC8}" destId="{F44A080B-34B1-4BBD-9025-7A5E44C4D67C}" srcOrd="1" destOrd="0" parTransId="{7EE1D472-3F06-4933-B69F-6C24AFFAC8EF}" sibTransId="{386FBDEE-B89D-4771-8303-D36A4E08D7F3}"/>
    <dgm:cxn modelId="{FEC8E449-9969-437B-8099-06F494DB1FBC}" type="presOf" srcId="{F44A080B-34B1-4BBD-9025-7A5E44C4D67C}" destId="{E68323DC-03E7-4473-83A5-4BA18A960ED1}" srcOrd="0" destOrd="1" presId="urn:microsoft.com/office/officeart/2005/8/layout/vList2"/>
    <dgm:cxn modelId="{0F52ED41-0701-411D-878F-7BE99E291B16}" srcId="{C65044C4-26E0-4856-BE5D-C4F1FE3CA0FA}" destId="{B1853D8C-E939-4603-9917-79E5C191EDC8}" srcOrd="0" destOrd="0" parTransId="{94C9A7E6-1643-4F7F-842E-04C687F7D5E7}" sibTransId="{0F62A52E-1063-489B-B8B5-86E921301278}"/>
    <dgm:cxn modelId="{9524EB9E-511B-4A52-985B-ABCB8D9739F9}" type="presOf" srcId="{C65044C4-26E0-4856-BE5D-C4F1FE3CA0FA}" destId="{864E8F6F-9F82-44AD-9CB1-0A4258853CF5}" srcOrd="0" destOrd="0" presId="urn:microsoft.com/office/officeart/2005/8/layout/vList2"/>
    <dgm:cxn modelId="{A96ABEE5-46A9-443F-915E-FDAA2E0D353D}" srcId="{B1853D8C-E939-4603-9917-79E5C191EDC8}" destId="{F01214E6-2DEC-45F4-BFFA-5FDF31D17CDD}" srcOrd="0" destOrd="0" parTransId="{87A140A3-5314-4D3D-A634-DC12829CCF9D}" sibTransId="{E16FB3CB-333A-4A02-96C3-6D2AE500529A}"/>
    <dgm:cxn modelId="{FC516D45-EAE3-4DD2-8F7B-14FC07F302B7}" type="presParOf" srcId="{864E8F6F-9F82-44AD-9CB1-0A4258853CF5}" destId="{B1252C6E-2AF0-40D3-88A8-A57EF87AA74F}" srcOrd="0" destOrd="0" presId="urn:microsoft.com/office/officeart/2005/8/layout/vList2"/>
    <dgm:cxn modelId="{7E0282B5-C5C2-425F-8E10-3B3C0AB59773}" type="presParOf" srcId="{864E8F6F-9F82-44AD-9CB1-0A4258853CF5}" destId="{E68323DC-03E7-4473-83A5-4BA18A960ED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F097D6A-076F-436A-803A-4EBDFD4F1C5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th-TH"/>
        </a:p>
      </dgm:t>
    </dgm:pt>
    <dgm:pt modelId="{6E25C8D7-C03C-48A8-A11F-8E0B2F0AA70F}">
      <dgm:prSet phldrT="[ข้อความ]"/>
      <dgm:spPr/>
      <dgm:t>
        <a:bodyPr/>
        <a:lstStyle/>
        <a:p>
          <a:r>
            <a:rPr lang="th-TH" dirty="0" smtClean="0">
              <a:cs typeface="+mj-cs"/>
            </a:rPr>
            <a:t>พ.ร.บ.</a:t>
          </a:r>
          <a:endParaRPr lang="th-TH" dirty="0">
            <a:cs typeface="+mj-cs"/>
          </a:endParaRPr>
        </a:p>
      </dgm:t>
    </dgm:pt>
    <dgm:pt modelId="{D480392F-A1A1-4A12-8CB5-E3A1FDEEFF2E}" type="parTrans" cxnId="{E88463EE-31DB-4B11-BA5D-742DF795A27E}">
      <dgm:prSet/>
      <dgm:spPr/>
      <dgm:t>
        <a:bodyPr/>
        <a:lstStyle/>
        <a:p>
          <a:endParaRPr lang="th-TH">
            <a:cs typeface="+mj-cs"/>
          </a:endParaRPr>
        </a:p>
      </dgm:t>
    </dgm:pt>
    <dgm:pt modelId="{D430D09C-9A27-4BF6-B773-E7F7A1A97F4F}" type="sibTrans" cxnId="{E88463EE-31DB-4B11-BA5D-742DF795A27E}">
      <dgm:prSet/>
      <dgm:spPr/>
      <dgm:t>
        <a:bodyPr/>
        <a:lstStyle/>
        <a:p>
          <a:endParaRPr lang="th-TH">
            <a:cs typeface="+mj-cs"/>
          </a:endParaRPr>
        </a:p>
      </dgm:t>
    </dgm:pt>
    <dgm:pt modelId="{A48A359F-CA5D-4E22-B26C-EE5086A35E91}">
      <dgm:prSet phldrT="[ข้อความ]" custT="1"/>
      <dgm:spPr/>
      <dgm:t>
        <a:bodyPr/>
        <a:lstStyle/>
        <a:p>
          <a:r>
            <a:rPr lang="th-TH" sz="3200" dirty="0" smtClean="0">
              <a:cs typeface="+mj-cs"/>
            </a:rPr>
            <a:t>วิธีประกาศเชิญชวนทั่วไป</a:t>
          </a:r>
          <a:endParaRPr lang="th-TH" sz="3200" dirty="0">
            <a:cs typeface="+mj-cs"/>
          </a:endParaRPr>
        </a:p>
      </dgm:t>
    </dgm:pt>
    <dgm:pt modelId="{43A34244-CC01-49CA-8259-42E219EC00B8}" type="parTrans" cxnId="{06A17C7A-779E-471C-9B77-6B178A32B0C5}">
      <dgm:prSet/>
      <dgm:spPr/>
      <dgm:t>
        <a:bodyPr/>
        <a:lstStyle/>
        <a:p>
          <a:endParaRPr lang="th-TH">
            <a:cs typeface="+mj-cs"/>
          </a:endParaRPr>
        </a:p>
      </dgm:t>
    </dgm:pt>
    <dgm:pt modelId="{0006478F-5CB2-4FDB-AC91-5C9E72F7CF9F}" type="sibTrans" cxnId="{06A17C7A-779E-471C-9B77-6B178A32B0C5}">
      <dgm:prSet/>
      <dgm:spPr/>
      <dgm:t>
        <a:bodyPr/>
        <a:lstStyle/>
        <a:p>
          <a:endParaRPr lang="th-TH">
            <a:cs typeface="+mj-cs"/>
          </a:endParaRPr>
        </a:p>
      </dgm:t>
    </dgm:pt>
    <dgm:pt modelId="{2CF247E2-1A60-4728-B584-57358B95C735}">
      <dgm:prSet phldrT="[ข้อความ]" custT="1"/>
      <dgm:spPr/>
      <dgm:t>
        <a:bodyPr/>
        <a:lstStyle/>
        <a:p>
          <a:r>
            <a:rPr lang="th-TH" sz="3200" dirty="0" smtClean="0">
              <a:cs typeface="+mj-cs"/>
            </a:rPr>
            <a:t>วิธีคัดเลือก</a:t>
          </a:r>
          <a:endParaRPr lang="th-TH" sz="3200" dirty="0">
            <a:cs typeface="+mj-cs"/>
          </a:endParaRPr>
        </a:p>
      </dgm:t>
    </dgm:pt>
    <dgm:pt modelId="{AD381C32-0FE5-4983-924F-41AB6272B524}" type="parTrans" cxnId="{129ABBFD-C592-4524-8050-824B80586E35}">
      <dgm:prSet/>
      <dgm:spPr/>
      <dgm:t>
        <a:bodyPr/>
        <a:lstStyle/>
        <a:p>
          <a:endParaRPr lang="th-TH">
            <a:cs typeface="+mj-cs"/>
          </a:endParaRPr>
        </a:p>
      </dgm:t>
    </dgm:pt>
    <dgm:pt modelId="{95FFC5A7-14BB-4219-A254-F9F125062030}" type="sibTrans" cxnId="{129ABBFD-C592-4524-8050-824B80586E35}">
      <dgm:prSet/>
      <dgm:spPr/>
      <dgm:t>
        <a:bodyPr/>
        <a:lstStyle/>
        <a:p>
          <a:endParaRPr lang="th-TH">
            <a:cs typeface="+mj-cs"/>
          </a:endParaRPr>
        </a:p>
      </dgm:t>
    </dgm:pt>
    <dgm:pt modelId="{7DEFB4B9-796C-48A5-B681-C39381A5D3FB}">
      <dgm:prSet phldrT="[ข้อความ]"/>
      <dgm:spPr/>
      <dgm:t>
        <a:bodyPr/>
        <a:lstStyle/>
        <a:p>
          <a:r>
            <a:rPr lang="th-TH" dirty="0" smtClean="0">
              <a:cs typeface="+mj-cs"/>
            </a:rPr>
            <a:t>ระเบียบฯ พ.ศ. 2535</a:t>
          </a:r>
          <a:endParaRPr lang="th-TH" dirty="0">
            <a:cs typeface="+mj-cs"/>
          </a:endParaRPr>
        </a:p>
      </dgm:t>
    </dgm:pt>
    <dgm:pt modelId="{BD313FAC-9CAB-4A5C-AB02-FA9537214E00}" type="parTrans" cxnId="{6912A6B6-F637-476C-8B8F-932308CBCE26}">
      <dgm:prSet/>
      <dgm:spPr/>
      <dgm:t>
        <a:bodyPr/>
        <a:lstStyle/>
        <a:p>
          <a:endParaRPr lang="th-TH">
            <a:cs typeface="+mj-cs"/>
          </a:endParaRPr>
        </a:p>
      </dgm:t>
    </dgm:pt>
    <dgm:pt modelId="{D2E2408B-F5AA-4BCD-A4FE-006CA6C857D3}" type="sibTrans" cxnId="{6912A6B6-F637-476C-8B8F-932308CBCE26}">
      <dgm:prSet/>
      <dgm:spPr/>
      <dgm:t>
        <a:bodyPr/>
        <a:lstStyle/>
        <a:p>
          <a:endParaRPr lang="th-TH">
            <a:cs typeface="+mj-cs"/>
          </a:endParaRPr>
        </a:p>
      </dgm:t>
    </dgm:pt>
    <dgm:pt modelId="{74979483-91FB-46DB-AEA4-86899DCB0BBE}">
      <dgm:prSet phldrT="[ข้อความ]"/>
      <dgm:spPr/>
      <dgm:t>
        <a:bodyPr/>
        <a:lstStyle/>
        <a:p>
          <a:r>
            <a:rPr lang="th-TH" dirty="0" smtClean="0">
              <a:cs typeface="+mj-cs"/>
            </a:rPr>
            <a:t>วิธีตกลงราคา</a:t>
          </a:r>
          <a:endParaRPr lang="th-TH" dirty="0">
            <a:cs typeface="+mj-cs"/>
          </a:endParaRPr>
        </a:p>
      </dgm:t>
    </dgm:pt>
    <dgm:pt modelId="{579C6784-1340-4DD5-BEEA-223EE427E13D}" type="parTrans" cxnId="{58E7A4E5-0F29-4303-94B1-EEC2DB642ED5}">
      <dgm:prSet/>
      <dgm:spPr/>
      <dgm:t>
        <a:bodyPr/>
        <a:lstStyle/>
        <a:p>
          <a:endParaRPr lang="th-TH">
            <a:cs typeface="+mj-cs"/>
          </a:endParaRPr>
        </a:p>
      </dgm:t>
    </dgm:pt>
    <dgm:pt modelId="{089B809E-6B82-4438-A9A6-1FE2E202EAB6}" type="sibTrans" cxnId="{58E7A4E5-0F29-4303-94B1-EEC2DB642ED5}">
      <dgm:prSet/>
      <dgm:spPr/>
      <dgm:t>
        <a:bodyPr/>
        <a:lstStyle/>
        <a:p>
          <a:endParaRPr lang="th-TH">
            <a:cs typeface="+mj-cs"/>
          </a:endParaRPr>
        </a:p>
      </dgm:t>
    </dgm:pt>
    <dgm:pt modelId="{EFD5004F-C1C6-4D7D-9F79-2AB026352C0F}">
      <dgm:prSet phldrT="[ข้อความ]"/>
      <dgm:spPr/>
      <dgm:t>
        <a:bodyPr/>
        <a:lstStyle/>
        <a:p>
          <a:r>
            <a:rPr lang="th-TH" dirty="0" smtClean="0">
              <a:cs typeface="+mj-cs"/>
            </a:rPr>
            <a:t>วิธีสอบราคา</a:t>
          </a:r>
          <a:endParaRPr lang="th-TH" dirty="0">
            <a:cs typeface="+mj-cs"/>
          </a:endParaRPr>
        </a:p>
      </dgm:t>
    </dgm:pt>
    <dgm:pt modelId="{BDEE3925-AD09-4DD1-BAF8-E81E576B9C5D}" type="parTrans" cxnId="{E54BAD27-5C25-4E14-B195-B2C25583EEF2}">
      <dgm:prSet/>
      <dgm:spPr/>
      <dgm:t>
        <a:bodyPr/>
        <a:lstStyle/>
        <a:p>
          <a:endParaRPr lang="th-TH">
            <a:cs typeface="+mj-cs"/>
          </a:endParaRPr>
        </a:p>
      </dgm:t>
    </dgm:pt>
    <dgm:pt modelId="{C629A4C7-EABD-4220-BA6D-46397305CB8C}" type="sibTrans" cxnId="{E54BAD27-5C25-4E14-B195-B2C25583EEF2}">
      <dgm:prSet/>
      <dgm:spPr/>
      <dgm:t>
        <a:bodyPr/>
        <a:lstStyle/>
        <a:p>
          <a:endParaRPr lang="th-TH">
            <a:cs typeface="+mj-cs"/>
          </a:endParaRPr>
        </a:p>
      </dgm:t>
    </dgm:pt>
    <dgm:pt modelId="{CB29BF2D-282C-46ED-A353-3B051BE67057}">
      <dgm:prSet phldrT="[ข้อความ]" custT="1"/>
      <dgm:spPr/>
      <dgm:t>
        <a:bodyPr/>
        <a:lstStyle/>
        <a:p>
          <a:r>
            <a:rPr lang="th-TH" sz="3200" dirty="0" smtClean="0">
              <a:cs typeface="+mj-cs"/>
            </a:rPr>
            <a:t>วิธีเฉพาะเจาะจง</a:t>
          </a:r>
          <a:endParaRPr lang="th-TH" sz="3200" dirty="0">
            <a:cs typeface="+mj-cs"/>
          </a:endParaRPr>
        </a:p>
      </dgm:t>
    </dgm:pt>
    <dgm:pt modelId="{6C5DB18F-95F5-44AF-A0EC-CBA17DB89D81}" type="parTrans" cxnId="{4281B2A2-70BF-4D49-A01B-F62B9A1F79D8}">
      <dgm:prSet/>
      <dgm:spPr/>
      <dgm:t>
        <a:bodyPr/>
        <a:lstStyle/>
        <a:p>
          <a:endParaRPr lang="th-TH">
            <a:cs typeface="+mj-cs"/>
          </a:endParaRPr>
        </a:p>
      </dgm:t>
    </dgm:pt>
    <dgm:pt modelId="{B055AF28-592D-4BC4-98F6-118106FDFF94}" type="sibTrans" cxnId="{4281B2A2-70BF-4D49-A01B-F62B9A1F79D8}">
      <dgm:prSet/>
      <dgm:spPr/>
      <dgm:t>
        <a:bodyPr/>
        <a:lstStyle/>
        <a:p>
          <a:endParaRPr lang="th-TH">
            <a:cs typeface="+mj-cs"/>
          </a:endParaRPr>
        </a:p>
      </dgm:t>
    </dgm:pt>
    <dgm:pt modelId="{1BEF2F5B-41E8-48E2-BD75-DC0ED3CF9AA3}">
      <dgm:prSet phldrT="[ข้อความ]"/>
      <dgm:spPr/>
      <dgm:t>
        <a:bodyPr/>
        <a:lstStyle/>
        <a:p>
          <a:r>
            <a:rPr lang="th-TH" dirty="0" smtClean="0">
              <a:cs typeface="+mj-cs"/>
            </a:rPr>
            <a:t>วิธีประกวดราคา</a:t>
          </a:r>
          <a:endParaRPr lang="th-TH" dirty="0">
            <a:cs typeface="+mj-cs"/>
          </a:endParaRPr>
        </a:p>
      </dgm:t>
    </dgm:pt>
    <dgm:pt modelId="{1154DFED-F0D7-48EF-9B51-5B70E593F720}" type="parTrans" cxnId="{0E1A356B-3A56-4CDF-B13B-032CE580A48C}">
      <dgm:prSet/>
      <dgm:spPr/>
      <dgm:t>
        <a:bodyPr/>
        <a:lstStyle/>
        <a:p>
          <a:endParaRPr lang="th-TH"/>
        </a:p>
      </dgm:t>
    </dgm:pt>
    <dgm:pt modelId="{7DE02B0F-1F4A-4909-B4E1-BBABDA0941F5}" type="sibTrans" cxnId="{0E1A356B-3A56-4CDF-B13B-032CE580A48C}">
      <dgm:prSet/>
      <dgm:spPr/>
      <dgm:t>
        <a:bodyPr/>
        <a:lstStyle/>
        <a:p>
          <a:endParaRPr lang="th-TH"/>
        </a:p>
      </dgm:t>
    </dgm:pt>
    <dgm:pt modelId="{D7D9BB7F-4458-46F9-A083-B16C0CDFEE33}">
      <dgm:prSet phldrT="[ข้อความ]"/>
      <dgm:spPr/>
      <dgm:t>
        <a:bodyPr/>
        <a:lstStyle/>
        <a:p>
          <a:r>
            <a:rPr lang="th-TH" dirty="0" smtClean="0">
              <a:cs typeface="+mj-cs"/>
            </a:rPr>
            <a:t>วิธีพิเศษ</a:t>
          </a:r>
          <a:endParaRPr lang="th-TH" dirty="0">
            <a:cs typeface="+mj-cs"/>
          </a:endParaRPr>
        </a:p>
      </dgm:t>
    </dgm:pt>
    <dgm:pt modelId="{CA317496-1E97-4751-B283-C0BB7C8513A1}" type="parTrans" cxnId="{6B45D2C5-6794-4962-9139-CB251F87DFE2}">
      <dgm:prSet/>
      <dgm:spPr/>
      <dgm:t>
        <a:bodyPr/>
        <a:lstStyle/>
        <a:p>
          <a:endParaRPr lang="th-TH"/>
        </a:p>
      </dgm:t>
    </dgm:pt>
    <dgm:pt modelId="{C6523988-EF46-4D17-9E38-2124536DCBAA}" type="sibTrans" cxnId="{6B45D2C5-6794-4962-9139-CB251F87DFE2}">
      <dgm:prSet/>
      <dgm:spPr/>
      <dgm:t>
        <a:bodyPr/>
        <a:lstStyle/>
        <a:p>
          <a:endParaRPr lang="th-TH"/>
        </a:p>
      </dgm:t>
    </dgm:pt>
    <dgm:pt modelId="{A5F3B9D5-6B75-4584-B3C9-D7FFC89137C7}">
      <dgm:prSet phldrT="[ข้อความ]"/>
      <dgm:spPr/>
      <dgm:t>
        <a:bodyPr/>
        <a:lstStyle/>
        <a:p>
          <a:r>
            <a:rPr lang="th-TH" dirty="0" smtClean="0">
              <a:cs typeface="+mj-cs"/>
            </a:rPr>
            <a:t>วิธีกรณีพิเศษ</a:t>
          </a:r>
          <a:endParaRPr lang="th-TH" dirty="0">
            <a:cs typeface="+mj-cs"/>
          </a:endParaRPr>
        </a:p>
      </dgm:t>
    </dgm:pt>
    <dgm:pt modelId="{B00D3701-A05F-4F18-BFB0-C86DA8E25B8B}" type="parTrans" cxnId="{3C183C83-506F-43C8-80B3-BB8F2D1EDFAB}">
      <dgm:prSet/>
      <dgm:spPr/>
      <dgm:t>
        <a:bodyPr/>
        <a:lstStyle/>
        <a:p>
          <a:endParaRPr lang="th-TH"/>
        </a:p>
      </dgm:t>
    </dgm:pt>
    <dgm:pt modelId="{68BBF329-B60E-444E-AA39-DEC69E88D283}" type="sibTrans" cxnId="{3C183C83-506F-43C8-80B3-BB8F2D1EDFAB}">
      <dgm:prSet/>
      <dgm:spPr/>
      <dgm:t>
        <a:bodyPr/>
        <a:lstStyle/>
        <a:p>
          <a:endParaRPr lang="th-TH"/>
        </a:p>
      </dgm:t>
    </dgm:pt>
    <dgm:pt modelId="{773B7908-BB96-4DB3-9432-CC830F25E00A}" type="pres">
      <dgm:prSet presAssocID="{BF097D6A-076F-436A-803A-4EBDFD4F1C5E}" presName="Name0" presStyleCnt="0">
        <dgm:presLayoutVars>
          <dgm:dir/>
          <dgm:animLvl val="lvl"/>
          <dgm:resizeHandles val="exact"/>
        </dgm:presLayoutVars>
      </dgm:prSet>
      <dgm:spPr/>
      <dgm:t>
        <a:bodyPr/>
        <a:lstStyle/>
        <a:p>
          <a:endParaRPr lang="th-TH"/>
        </a:p>
      </dgm:t>
    </dgm:pt>
    <dgm:pt modelId="{3E38E7EC-F073-4048-8332-2CFFDCF3CE74}" type="pres">
      <dgm:prSet presAssocID="{6E25C8D7-C03C-48A8-A11F-8E0B2F0AA70F}" presName="composite" presStyleCnt="0"/>
      <dgm:spPr/>
    </dgm:pt>
    <dgm:pt modelId="{7B3545D8-BFCC-4E82-B3C2-76793B757980}" type="pres">
      <dgm:prSet presAssocID="{6E25C8D7-C03C-48A8-A11F-8E0B2F0AA70F}" presName="parTx" presStyleLbl="alignNode1" presStyleIdx="0" presStyleCnt="2">
        <dgm:presLayoutVars>
          <dgm:chMax val="0"/>
          <dgm:chPref val="0"/>
          <dgm:bulletEnabled val="1"/>
        </dgm:presLayoutVars>
      </dgm:prSet>
      <dgm:spPr/>
      <dgm:t>
        <a:bodyPr/>
        <a:lstStyle/>
        <a:p>
          <a:endParaRPr lang="th-TH"/>
        </a:p>
      </dgm:t>
    </dgm:pt>
    <dgm:pt modelId="{12164659-0C90-4CE0-8F94-0005D25F0F74}" type="pres">
      <dgm:prSet presAssocID="{6E25C8D7-C03C-48A8-A11F-8E0B2F0AA70F}" presName="desTx" presStyleLbl="alignAccFollowNode1" presStyleIdx="0" presStyleCnt="2">
        <dgm:presLayoutVars>
          <dgm:bulletEnabled val="1"/>
        </dgm:presLayoutVars>
      </dgm:prSet>
      <dgm:spPr/>
      <dgm:t>
        <a:bodyPr/>
        <a:lstStyle/>
        <a:p>
          <a:endParaRPr lang="th-TH"/>
        </a:p>
      </dgm:t>
    </dgm:pt>
    <dgm:pt modelId="{3B3EB8A7-3831-46E0-B31F-CA0E1EADA502}" type="pres">
      <dgm:prSet presAssocID="{D430D09C-9A27-4BF6-B773-E7F7A1A97F4F}" presName="space" presStyleCnt="0"/>
      <dgm:spPr/>
    </dgm:pt>
    <dgm:pt modelId="{78B6D5ED-1C00-463C-9B5D-B194B5DFEFB0}" type="pres">
      <dgm:prSet presAssocID="{7DEFB4B9-796C-48A5-B681-C39381A5D3FB}" presName="composite" presStyleCnt="0"/>
      <dgm:spPr/>
    </dgm:pt>
    <dgm:pt modelId="{70D78E0B-C0BF-4066-BE7A-0C2FC4E06BC8}" type="pres">
      <dgm:prSet presAssocID="{7DEFB4B9-796C-48A5-B681-C39381A5D3FB}" presName="parTx" presStyleLbl="alignNode1" presStyleIdx="1" presStyleCnt="2">
        <dgm:presLayoutVars>
          <dgm:chMax val="0"/>
          <dgm:chPref val="0"/>
          <dgm:bulletEnabled val="1"/>
        </dgm:presLayoutVars>
      </dgm:prSet>
      <dgm:spPr/>
      <dgm:t>
        <a:bodyPr/>
        <a:lstStyle/>
        <a:p>
          <a:endParaRPr lang="th-TH"/>
        </a:p>
      </dgm:t>
    </dgm:pt>
    <dgm:pt modelId="{4448F5B3-74CC-4C7F-9EE6-C5BB44D59976}" type="pres">
      <dgm:prSet presAssocID="{7DEFB4B9-796C-48A5-B681-C39381A5D3FB}" presName="desTx" presStyleLbl="alignAccFollowNode1" presStyleIdx="1" presStyleCnt="2">
        <dgm:presLayoutVars>
          <dgm:bulletEnabled val="1"/>
        </dgm:presLayoutVars>
      </dgm:prSet>
      <dgm:spPr/>
      <dgm:t>
        <a:bodyPr/>
        <a:lstStyle/>
        <a:p>
          <a:endParaRPr lang="th-TH"/>
        </a:p>
      </dgm:t>
    </dgm:pt>
  </dgm:ptLst>
  <dgm:cxnLst>
    <dgm:cxn modelId="{E8A35A5F-C2F0-4ACF-8B12-6E782B474575}" type="presOf" srcId="{74979483-91FB-46DB-AEA4-86899DCB0BBE}" destId="{4448F5B3-74CC-4C7F-9EE6-C5BB44D59976}" srcOrd="0" destOrd="0" presId="urn:microsoft.com/office/officeart/2005/8/layout/hList1"/>
    <dgm:cxn modelId="{E88463EE-31DB-4B11-BA5D-742DF795A27E}" srcId="{BF097D6A-076F-436A-803A-4EBDFD4F1C5E}" destId="{6E25C8D7-C03C-48A8-A11F-8E0B2F0AA70F}" srcOrd="0" destOrd="0" parTransId="{D480392F-A1A1-4A12-8CB5-E3A1FDEEFF2E}" sibTransId="{D430D09C-9A27-4BF6-B773-E7F7A1A97F4F}"/>
    <dgm:cxn modelId="{E8152B0D-BAA2-4F8E-ACF0-B508FBD23E5D}" type="presOf" srcId="{1BEF2F5B-41E8-48E2-BD75-DC0ED3CF9AA3}" destId="{4448F5B3-74CC-4C7F-9EE6-C5BB44D59976}" srcOrd="0" destOrd="2" presId="urn:microsoft.com/office/officeart/2005/8/layout/hList1"/>
    <dgm:cxn modelId="{129ABBFD-C592-4524-8050-824B80586E35}" srcId="{6E25C8D7-C03C-48A8-A11F-8E0B2F0AA70F}" destId="{2CF247E2-1A60-4728-B584-57358B95C735}" srcOrd="1" destOrd="0" parTransId="{AD381C32-0FE5-4983-924F-41AB6272B524}" sibTransId="{95FFC5A7-14BB-4219-A254-F9F125062030}"/>
    <dgm:cxn modelId="{4281B2A2-70BF-4D49-A01B-F62B9A1F79D8}" srcId="{6E25C8D7-C03C-48A8-A11F-8E0B2F0AA70F}" destId="{CB29BF2D-282C-46ED-A353-3B051BE67057}" srcOrd="2" destOrd="0" parTransId="{6C5DB18F-95F5-44AF-A0EC-CBA17DB89D81}" sibTransId="{B055AF28-592D-4BC4-98F6-118106FDFF94}"/>
    <dgm:cxn modelId="{E54BAD27-5C25-4E14-B195-B2C25583EEF2}" srcId="{7DEFB4B9-796C-48A5-B681-C39381A5D3FB}" destId="{EFD5004F-C1C6-4D7D-9F79-2AB026352C0F}" srcOrd="1" destOrd="0" parTransId="{BDEE3925-AD09-4DD1-BAF8-E81E576B9C5D}" sibTransId="{C629A4C7-EABD-4220-BA6D-46397305CB8C}"/>
    <dgm:cxn modelId="{7A5987AB-7E82-443E-8D27-C81E66C7C339}" type="presOf" srcId="{D7D9BB7F-4458-46F9-A083-B16C0CDFEE33}" destId="{4448F5B3-74CC-4C7F-9EE6-C5BB44D59976}" srcOrd="0" destOrd="3" presId="urn:microsoft.com/office/officeart/2005/8/layout/hList1"/>
    <dgm:cxn modelId="{3C183C83-506F-43C8-80B3-BB8F2D1EDFAB}" srcId="{7DEFB4B9-796C-48A5-B681-C39381A5D3FB}" destId="{A5F3B9D5-6B75-4584-B3C9-D7FFC89137C7}" srcOrd="4" destOrd="0" parTransId="{B00D3701-A05F-4F18-BFB0-C86DA8E25B8B}" sibTransId="{68BBF329-B60E-444E-AA39-DEC69E88D283}"/>
    <dgm:cxn modelId="{FCC1A1F7-C724-4405-9944-11224414AFD2}" type="presOf" srcId="{CB29BF2D-282C-46ED-A353-3B051BE67057}" destId="{12164659-0C90-4CE0-8F94-0005D25F0F74}" srcOrd="0" destOrd="2" presId="urn:microsoft.com/office/officeart/2005/8/layout/hList1"/>
    <dgm:cxn modelId="{6B45D2C5-6794-4962-9139-CB251F87DFE2}" srcId="{7DEFB4B9-796C-48A5-B681-C39381A5D3FB}" destId="{D7D9BB7F-4458-46F9-A083-B16C0CDFEE33}" srcOrd="3" destOrd="0" parTransId="{CA317496-1E97-4751-B283-C0BB7C8513A1}" sibTransId="{C6523988-EF46-4D17-9E38-2124536DCBAA}"/>
    <dgm:cxn modelId="{2A67FF68-BD1F-4C7E-B67E-66D49BEB0E2C}" type="presOf" srcId="{A48A359F-CA5D-4E22-B26C-EE5086A35E91}" destId="{12164659-0C90-4CE0-8F94-0005D25F0F74}" srcOrd="0" destOrd="0" presId="urn:microsoft.com/office/officeart/2005/8/layout/hList1"/>
    <dgm:cxn modelId="{76E8AAA0-7496-4CED-9709-0EA80B3ADBF7}" type="presOf" srcId="{BF097D6A-076F-436A-803A-4EBDFD4F1C5E}" destId="{773B7908-BB96-4DB3-9432-CC830F25E00A}" srcOrd="0" destOrd="0" presId="urn:microsoft.com/office/officeart/2005/8/layout/hList1"/>
    <dgm:cxn modelId="{526228C5-C336-4931-8922-DA03DC9D581D}" type="presOf" srcId="{7DEFB4B9-796C-48A5-B681-C39381A5D3FB}" destId="{70D78E0B-C0BF-4066-BE7A-0C2FC4E06BC8}" srcOrd="0" destOrd="0" presId="urn:microsoft.com/office/officeart/2005/8/layout/hList1"/>
    <dgm:cxn modelId="{5738E791-D80D-43EE-9AA4-21ADAACB7AC1}" type="presOf" srcId="{2CF247E2-1A60-4728-B584-57358B95C735}" destId="{12164659-0C90-4CE0-8F94-0005D25F0F74}" srcOrd="0" destOrd="1" presId="urn:microsoft.com/office/officeart/2005/8/layout/hList1"/>
    <dgm:cxn modelId="{6912A6B6-F637-476C-8B8F-932308CBCE26}" srcId="{BF097D6A-076F-436A-803A-4EBDFD4F1C5E}" destId="{7DEFB4B9-796C-48A5-B681-C39381A5D3FB}" srcOrd="1" destOrd="0" parTransId="{BD313FAC-9CAB-4A5C-AB02-FA9537214E00}" sibTransId="{D2E2408B-F5AA-4BCD-A4FE-006CA6C857D3}"/>
    <dgm:cxn modelId="{58E7A4E5-0F29-4303-94B1-EEC2DB642ED5}" srcId="{7DEFB4B9-796C-48A5-B681-C39381A5D3FB}" destId="{74979483-91FB-46DB-AEA4-86899DCB0BBE}" srcOrd="0" destOrd="0" parTransId="{579C6784-1340-4DD5-BEEA-223EE427E13D}" sibTransId="{089B809E-6B82-4438-A9A6-1FE2E202EAB6}"/>
    <dgm:cxn modelId="{0E1A356B-3A56-4CDF-B13B-032CE580A48C}" srcId="{7DEFB4B9-796C-48A5-B681-C39381A5D3FB}" destId="{1BEF2F5B-41E8-48E2-BD75-DC0ED3CF9AA3}" srcOrd="2" destOrd="0" parTransId="{1154DFED-F0D7-48EF-9B51-5B70E593F720}" sibTransId="{7DE02B0F-1F4A-4909-B4E1-BBABDA0941F5}"/>
    <dgm:cxn modelId="{31A096D9-63A9-448A-8B36-76A8BEAD6BB0}" type="presOf" srcId="{6E25C8D7-C03C-48A8-A11F-8E0B2F0AA70F}" destId="{7B3545D8-BFCC-4E82-B3C2-76793B757980}" srcOrd="0" destOrd="0" presId="urn:microsoft.com/office/officeart/2005/8/layout/hList1"/>
    <dgm:cxn modelId="{91E2C658-0AFC-4015-81D4-E77A99033EAF}" type="presOf" srcId="{A5F3B9D5-6B75-4584-B3C9-D7FFC89137C7}" destId="{4448F5B3-74CC-4C7F-9EE6-C5BB44D59976}" srcOrd="0" destOrd="4" presId="urn:microsoft.com/office/officeart/2005/8/layout/hList1"/>
    <dgm:cxn modelId="{06A17C7A-779E-471C-9B77-6B178A32B0C5}" srcId="{6E25C8D7-C03C-48A8-A11F-8E0B2F0AA70F}" destId="{A48A359F-CA5D-4E22-B26C-EE5086A35E91}" srcOrd="0" destOrd="0" parTransId="{43A34244-CC01-49CA-8259-42E219EC00B8}" sibTransId="{0006478F-5CB2-4FDB-AC91-5C9E72F7CF9F}"/>
    <dgm:cxn modelId="{DA461E10-AFDF-4634-8251-1BB32322DDB7}" type="presOf" srcId="{EFD5004F-C1C6-4D7D-9F79-2AB026352C0F}" destId="{4448F5B3-74CC-4C7F-9EE6-C5BB44D59976}" srcOrd="0" destOrd="1" presId="urn:microsoft.com/office/officeart/2005/8/layout/hList1"/>
    <dgm:cxn modelId="{D491D225-7C81-418E-9F54-B30170EEC899}" type="presParOf" srcId="{773B7908-BB96-4DB3-9432-CC830F25E00A}" destId="{3E38E7EC-F073-4048-8332-2CFFDCF3CE74}" srcOrd="0" destOrd="0" presId="urn:microsoft.com/office/officeart/2005/8/layout/hList1"/>
    <dgm:cxn modelId="{EE3955A2-DF0F-40DA-BDEC-95D09E3A1B77}" type="presParOf" srcId="{3E38E7EC-F073-4048-8332-2CFFDCF3CE74}" destId="{7B3545D8-BFCC-4E82-B3C2-76793B757980}" srcOrd="0" destOrd="0" presId="urn:microsoft.com/office/officeart/2005/8/layout/hList1"/>
    <dgm:cxn modelId="{E4871705-A657-4A25-BFCA-84E8465F132C}" type="presParOf" srcId="{3E38E7EC-F073-4048-8332-2CFFDCF3CE74}" destId="{12164659-0C90-4CE0-8F94-0005D25F0F74}" srcOrd="1" destOrd="0" presId="urn:microsoft.com/office/officeart/2005/8/layout/hList1"/>
    <dgm:cxn modelId="{2C244ECB-007B-4BE5-8F3C-4F4C97A5A2BF}" type="presParOf" srcId="{773B7908-BB96-4DB3-9432-CC830F25E00A}" destId="{3B3EB8A7-3831-46E0-B31F-CA0E1EADA502}" srcOrd="1" destOrd="0" presId="urn:microsoft.com/office/officeart/2005/8/layout/hList1"/>
    <dgm:cxn modelId="{B63BBFB1-96CE-42BE-89BB-24329459BF82}" type="presParOf" srcId="{773B7908-BB96-4DB3-9432-CC830F25E00A}" destId="{78B6D5ED-1C00-463C-9B5D-B194B5DFEFB0}" srcOrd="2" destOrd="0" presId="urn:microsoft.com/office/officeart/2005/8/layout/hList1"/>
    <dgm:cxn modelId="{E2889031-371A-4D6D-8EF2-DE5F7E15735B}" type="presParOf" srcId="{78B6D5ED-1C00-463C-9B5D-B194B5DFEFB0}" destId="{70D78E0B-C0BF-4066-BE7A-0C2FC4E06BC8}" srcOrd="0" destOrd="0" presId="urn:microsoft.com/office/officeart/2005/8/layout/hList1"/>
    <dgm:cxn modelId="{F8C3F3F3-29E8-4454-8CD5-0C7042B3035D}" type="presParOf" srcId="{78B6D5ED-1C00-463C-9B5D-B194B5DFEFB0}" destId="{4448F5B3-74CC-4C7F-9EE6-C5BB44D5997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8841D1-9099-4029-ADC6-EC94772462DE}" type="doc">
      <dgm:prSet loTypeId="urn:microsoft.com/office/officeart/2008/layout/PictureGrid" loCatId="picture" qsTypeId="urn:microsoft.com/office/officeart/2005/8/quickstyle/simple1" qsCatId="simple" csTypeId="urn:microsoft.com/office/officeart/2005/8/colors/accent1_2" csCatId="accent1" phldr="1"/>
      <dgm:spPr/>
      <dgm:t>
        <a:bodyPr/>
        <a:lstStyle/>
        <a:p>
          <a:endParaRPr lang="th-TH"/>
        </a:p>
      </dgm:t>
    </dgm:pt>
    <dgm:pt modelId="{CEA4305C-C551-4DA5-90EC-869347CEE81B}">
      <dgm:prSet phldrT="[ข้อความ]" custT="1"/>
      <dgm:spPr/>
      <dgm:t>
        <a:bodyPr/>
        <a:lstStyle/>
        <a:p>
          <a:pPr algn="ctr"/>
          <a:r>
            <a:rPr lang="th-TH" sz="4000" b="1" dirty="0" smtClean="0">
              <a:cs typeface="+mj-cs"/>
            </a:rPr>
            <a:t>ซื้อ</a:t>
          </a:r>
          <a:endParaRPr lang="th-TH" sz="4000" b="1" dirty="0">
            <a:cs typeface="+mj-cs"/>
          </a:endParaRPr>
        </a:p>
      </dgm:t>
    </dgm:pt>
    <dgm:pt modelId="{F6E8F133-78CF-415B-B4ED-C5FEB9C7198B}" type="parTrans" cxnId="{D80412CA-3DC6-4E25-B0BA-5EA67574BFEE}">
      <dgm:prSet/>
      <dgm:spPr/>
      <dgm:t>
        <a:bodyPr/>
        <a:lstStyle/>
        <a:p>
          <a:endParaRPr lang="th-TH" sz="4000" b="1">
            <a:cs typeface="+mj-cs"/>
          </a:endParaRPr>
        </a:p>
      </dgm:t>
    </dgm:pt>
    <dgm:pt modelId="{27DE4964-391A-4A6C-A187-75A03D49430D}" type="sibTrans" cxnId="{D80412CA-3DC6-4E25-B0BA-5EA67574BFEE}">
      <dgm:prSet/>
      <dgm:spPr/>
      <dgm:t>
        <a:bodyPr/>
        <a:lstStyle/>
        <a:p>
          <a:endParaRPr lang="th-TH" sz="4000" b="1">
            <a:cs typeface="+mj-cs"/>
          </a:endParaRPr>
        </a:p>
      </dgm:t>
    </dgm:pt>
    <dgm:pt modelId="{67504B79-2C75-4E4C-A10F-6047921FE44F}">
      <dgm:prSet phldrT="[ข้อความ]" custT="1"/>
      <dgm:spPr/>
      <dgm:t>
        <a:bodyPr/>
        <a:lstStyle/>
        <a:p>
          <a:pPr algn="ctr"/>
          <a:r>
            <a:rPr lang="th-TH" sz="4000" b="1" dirty="0" smtClean="0">
              <a:latin typeface="TH SarabunPSK" panose="020B0500040200020003" pitchFamily="34" charset="-34"/>
              <a:cs typeface="+mj-cs"/>
            </a:rPr>
            <a:t>จ้าง</a:t>
          </a:r>
          <a:endParaRPr lang="th-TH" sz="4000" b="1" dirty="0">
            <a:latin typeface="TH SarabunPSK" panose="020B0500040200020003" pitchFamily="34" charset="-34"/>
            <a:cs typeface="+mj-cs"/>
          </a:endParaRPr>
        </a:p>
      </dgm:t>
    </dgm:pt>
    <dgm:pt modelId="{0EE5B1AF-8663-43C2-97D4-03DFC0198A2B}" type="parTrans" cxnId="{74CCDAFE-B7B4-42E8-8B0E-572C5A006C51}">
      <dgm:prSet/>
      <dgm:spPr/>
      <dgm:t>
        <a:bodyPr/>
        <a:lstStyle/>
        <a:p>
          <a:endParaRPr lang="th-TH" sz="4000" b="1">
            <a:cs typeface="+mj-cs"/>
          </a:endParaRPr>
        </a:p>
      </dgm:t>
    </dgm:pt>
    <dgm:pt modelId="{99DC27B8-8F08-42D7-B74E-83FA10CA0497}" type="sibTrans" cxnId="{74CCDAFE-B7B4-42E8-8B0E-572C5A006C51}">
      <dgm:prSet/>
      <dgm:spPr/>
      <dgm:t>
        <a:bodyPr/>
        <a:lstStyle/>
        <a:p>
          <a:endParaRPr lang="th-TH" sz="4000" b="1">
            <a:cs typeface="+mj-cs"/>
          </a:endParaRPr>
        </a:p>
      </dgm:t>
    </dgm:pt>
    <dgm:pt modelId="{0C702C22-4BDF-4C83-874F-0EDC9E28C3C7}">
      <dgm:prSet phldrT="[ข้อความ]" custT="1"/>
      <dgm:spPr/>
      <dgm:t>
        <a:bodyPr/>
        <a:lstStyle/>
        <a:p>
          <a:pPr algn="ctr"/>
          <a:r>
            <a:rPr lang="th-TH" sz="4000" b="1" dirty="0" smtClean="0">
              <a:latin typeface="TH SarabunPSK" panose="020B0500040200020003" pitchFamily="34" charset="-34"/>
              <a:cs typeface="+mj-cs"/>
            </a:rPr>
            <a:t>เช่า</a:t>
          </a:r>
          <a:endParaRPr lang="th-TH" sz="4000" b="1" dirty="0">
            <a:latin typeface="TH SarabunPSK" panose="020B0500040200020003" pitchFamily="34" charset="-34"/>
            <a:cs typeface="+mj-cs"/>
          </a:endParaRPr>
        </a:p>
      </dgm:t>
    </dgm:pt>
    <dgm:pt modelId="{2FD35B15-B44C-4024-A2EF-08EC4F2199EA}" type="parTrans" cxnId="{4F263E35-7CBA-4DB4-B1B5-AE087E670B67}">
      <dgm:prSet/>
      <dgm:spPr/>
      <dgm:t>
        <a:bodyPr/>
        <a:lstStyle/>
        <a:p>
          <a:endParaRPr lang="th-TH" sz="4000" b="1">
            <a:cs typeface="+mj-cs"/>
          </a:endParaRPr>
        </a:p>
      </dgm:t>
    </dgm:pt>
    <dgm:pt modelId="{01E6BF07-D987-4DD0-9074-DFD9D6B8583C}" type="sibTrans" cxnId="{4F263E35-7CBA-4DB4-B1B5-AE087E670B67}">
      <dgm:prSet/>
      <dgm:spPr/>
      <dgm:t>
        <a:bodyPr/>
        <a:lstStyle/>
        <a:p>
          <a:endParaRPr lang="th-TH" sz="4000" b="1">
            <a:cs typeface="+mj-cs"/>
          </a:endParaRPr>
        </a:p>
      </dgm:t>
    </dgm:pt>
    <dgm:pt modelId="{02523B06-896D-45CF-93A7-C05D3D18C3ED}">
      <dgm:prSet phldrT="[ข้อความ]" custT="1"/>
      <dgm:spPr/>
      <dgm:t>
        <a:bodyPr/>
        <a:lstStyle/>
        <a:p>
          <a:pPr algn="ctr"/>
          <a:r>
            <a:rPr lang="th-TH" sz="4000" b="1" dirty="0" smtClean="0">
              <a:latin typeface="TH SarabunPSK" panose="020B0500040200020003" pitchFamily="34" charset="-34"/>
              <a:cs typeface="+mj-cs"/>
            </a:rPr>
            <a:t>แลกเปลี่ยน</a:t>
          </a:r>
          <a:endParaRPr lang="th-TH" sz="4000" b="1" dirty="0">
            <a:latin typeface="TH SarabunPSK" panose="020B0500040200020003" pitchFamily="34" charset="-34"/>
            <a:cs typeface="+mj-cs"/>
          </a:endParaRPr>
        </a:p>
      </dgm:t>
    </dgm:pt>
    <dgm:pt modelId="{C2097243-1B55-43BB-9D00-83204765E630}" type="parTrans" cxnId="{560F64B6-CC73-46E9-8BF3-1C6E471DE2D0}">
      <dgm:prSet/>
      <dgm:spPr/>
      <dgm:t>
        <a:bodyPr/>
        <a:lstStyle/>
        <a:p>
          <a:endParaRPr lang="th-TH" sz="4000" b="1">
            <a:cs typeface="+mj-cs"/>
          </a:endParaRPr>
        </a:p>
      </dgm:t>
    </dgm:pt>
    <dgm:pt modelId="{85DBC90B-1B18-4D0E-9C86-FC9D6AE4CFF8}" type="sibTrans" cxnId="{560F64B6-CC73-46E9-8BF3-1C6E471DE2D0}">
      <dgm:prSet/>
      <dgm:spPr/>
      <dgm:t>
        <a:bodyPr/>
        <a:lstStyle/>
        <a:p>
          <a:endParaRPr lang="th-TH" sz="4000" b="1">
            <a:cs typeface="+mj-cs"/>
          </a:endParaRPr>
        </a:p>
      </dgm:t>
    </dgm:pt>
    <dgm:pt modelId="{379FF7AC-D6B6-4A5F-B9F6-6300D8EDA4FF}" type="pres">
      <dgm:prSet presAssocID="{2E8841D1-9099-4029-ADC6-EC94772462DE}" presName="Name0" presStyleCnt="0">
        <dgm:presLayoutVars>
          <dgm:dir/>
        </dgm:presLayoutVars>
      </dgm:prSet>
      <dgm:spPr/>
      <dgm:t>
        <a:bodyPr/>
        <a:lstStyle/>
        <a:p>
          <a:endParaRPr lang="th-TH"/>
        </a:p>
      </dgm:t>
    </dgm:pt>
    <dgm:pt modelId="{3EF4EAEB-DFA5-4960-9B61-76A581531E19}" type="pres">
      <dgm:prSet presAssocID="{CEA4305C-C551-4DA5-90EC-869347CEE81B}" presName="composite" presStyleCnt="0"/>
      <dgm:spPr/>
    </dgm:pt>
    <dgm:pt modelId="{77E4B485-D095-4EA2-9FDF-68CE3B126B94}" type="pres">
      <dgm:prSet presAssocID="{CEA4305C-C551-4DA5-90EC-869347CEE81B}" presName="rect2" presStyleLbl="revTx" presStyleIdx="0" presStyleCnt="4" custScaleX="128511" custScaleY="419142" custLinFactX="-34460" custLinFactY="81640" custLinFactNeighborX="-100000" custLinFactNeighborY="100000">
        <dgm:presLayoutVars>
          <dgm:bulletEnabled val="1"/>
        </dgm:presLayoutVars>
      </dgm:prSet>
      <dgm:spPr/>
      <dgm:t>
        <a:bodyPr/>
        <a:lstStyle/>
        <a:p>
          <a:endParaRPr lang="th-TH"/>
        </a:p>
      </dgm:t>
    </dgm:pt>
    <dgm:pt modelId="{3C2B1EBE-6BF9-4436-844A-0C0BD7E31AFD}" type="pres">
      <dgm:prSet presAssocID="{CEA4305C-C551-4DA5-90EC-869347CEE81B}" presName="rect1" presStyleLbl="alignImgPlace1" presStyleIdx="0" presStyleCnt="4" custScaleX="155365" custScaleY="119802"/>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t>
        <a:bodyPr/>
        <a:lstStyle/>
        <a:p>
          <a:endParaRPr lang="th-TH"/>
        </a:p>
      </dgm:t>
    </dgm:pt>
    <dgm:pt modelId="{F98E07F4-C9D7-4EFA-96E1-AA7D3980EC89}" type="pres">
      <dgm:prSet presAssocID="{27DE4964-391A-4A6C-A187-75A03D49430D}" presName="sibTrans" presStyleCnt="0"/>
      <dgm:spPr/>
    </dgm:pt>
    <dgm:pt modelId="{80312108-C525-40D6-A989-96B1E5B5D931}" type="pres">
      <dgm:prSet presAssocID="{67504B79-2C75-4E4C-A10F-6047921FE44F}" presName="composite" presStyleCnt="0"/>
      <dgm:spPr/>
    </dgm:pt>
    <dgm:pt modelId="{9FFD3107-2E3C-4F38-9AFE-E4456C4EE2C6}" type="pres">
      <dgm:prSet presAssocID="{67504B79-2C75-4E4C-A10F-6047921FE44F}" presName="rect2" presStyleLbl="revTx" presStyleIdx="1" presStyleCnt="4" custScaleX="119829" custScaleY="405165" custLinFactX="42304" custLinFactY="71011" custLinFactNeighborX="100000" custLinFactNeighborY="100000">
        <dgm:presLayoutVars>
          <dgm:bulletEnabled val="1"/>
        </dgm:presLayoutVars>
      </dgm:prSet>
      <dgm:spPr/>
      <dgm:t>
        <a:bodyPr/>
        <a:lstStyle/>
        <a:p>
          <a:endParaRPr lang="th-TH"/>
        </a:p>
      </dgm:t>
    </dgm:pt>
    <dgm:pt modelId="{01820C10-4944-4122-8B2D-7079DB6370CE}" type="pres">
      <dgm:prSet presAssocID="{67504B79-2C75-4E4C-A10F-6047921FE44F}" presName="rect1" presStyleLbl="alignImgPlace1" presStyleIdx="1" presStyleCnt="4" custScaleX="157890" custScaleY="109304"/>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pt>
    <dgm:pt modelId="{0A759397-C9E5-48A5-8B9E-BB8040E12BE3}" type="pres">
      <dgm:prSet presAssocID="{99DC27B8-8F08-42D7-B74E-83FA10CA0497}" presName="sibTrans" presStyleCnt="0"/>
      <dgm:spPr/>
    </dgm:pt>
    <dgm:pt modelId="{E512C7D5-B52D-4666-9954-460FF22BB0B9}" type="pres">
      <dgm:prSet presAssocID="{0C702C22-4BDF-4C83-874F-0EDC9E28C3C7}" presName="composite" presStyleCnt="0"/>
      <dgm:spPr/>
    </dgm:pt>
    <dgm:pt modelId="{BA5FBF20-7AFC-4E48-A1DF-5B9EBA26F0E2}" type="pres">
      <dgm:prSet presAssocID="{0C702C22-4BDF-4C83-874F-0EDC9E28C3C7}" presName="rect2" presStyleLbl="revTx" presStyleIdx="2" presStyleCnt="4" custScaleX="130814" custScaleY="486046" custLinFactX="-39220" custLinFactNeighborX="-100000" custLinFactNeighborY="95820">
        <dgm:presLayoutVars>
          <dgm:bulletEnabled val="1"/>
        </dgm:presLayoutVars>
      </dgm:prSet>
      <dgm:spPr/>
      <dgm:t>
        <a:bodyPr/>
        <a:lstStyle/>
        <a:p>
          <a:endParaRPr lang="th-TH"/>
        </a:p>
      </dgm:t>
    </dgm:pt>
    <dgm:pt modelId="{69D7B7F7-FD1F-4392-AE2E-EA94B8D7F3B3}" type="pres">
      <dgm:prSet presAssocID="{0C702C22-4BDF-4C83-874F-0EDC9E28C3C7}" presName="rect1" presStyleLbl="alignImgPlace1" presStyleIdx="2" presStyleCnt="4" custScaleX="169931" custScaleY="147453" custLinFactNeighborX="3065" custLinFactNeighborY="-3078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238A70AD-C05C-4286-AC0F-665D92742B03}" type="pres">
      <dgm:prSet presAssocID="{01E6BF07-D987-4DD0-9074-DFD9D6B8583C}" presName="sibTrans" presStyleCnt="0"/>
      <dgm:spPr/>
    </dgm:pt>
    <dgm:pt modelId="{19EB021B-EB6D-4BD9-83AF-FB874FDE5760}" type="pres">
      <dgm:prSet presAssocID="{02523B06-896D-45CF-93A7-C05D3D18C3ED}" presName="composite" presStyleCnt="0"/>
      <dgm:spPr/>
    </dgm:pt>
    <dgm:pt modelId="{67F302EE-B15B-4515-A707-A5599D61FA6F}" type="pres">
      <dgm:prSet presAssocID="{02523B06-896D-45CF-93A7-C05D3D18C3ED}" presName="rect2" presStyleLbl="revTx" presStyleIdx="3" presStyleCnt="4" custScaleX="231238" custScaleY="353579" custLinFactX="98533" custLinFactY="58909" custLinFactNeighborX="100000" custLinFactNeighborY="100000">
        <dgm:presLayoutVars>
          <dgm:bulletEnabled val="1"/>
        </dgm:presLayoutVars>
      </dgm:prSet>
      <dgm:spPr/>
      <dgm:t>
        <a:bodyPr/>
        <a:lstStyle/>
        <a:p>
          <a:endParaRPr lang="th-TH"/>
        </a:p>
      </dgm:t>
    </dgm:pt>
    <dgm:pt modelId="{5C4955B0-5987-41F0-87C6-ADD0DB4DBEC0}" type="pres">
      <dgm:prSet presAssocID="{02523B06-896D-45CF-93A7-C05D3D18C3ED}" presName="rect1" presStyleLbl="alignImgPlace1" presStyleIdx="3" presStyleCnt="4" custScaleX="162678" custScaleY="126943" custLinFactNeighborX="-8912" custLinFactNeighborY="-28105"/>
      <dgm:spPr>
        <a:blipFill>
          <a:blip xmlns:r="http://schemas.openxmlformats.org/officeDocument/2006/relationships" r:embed="rId4">
            <a:extLst>
              <a:ext uri="{28A0092B-C50C-407E-A947-70E740481C1C}">
                <a14:useLocalDpi xmlns:a14="http://schemas.microsoft.com/office/drawing/2010/main" val="0"/>
              </a:ext>
            </a:extLst>
          </a:blip>
          <a:srcRect/>
          <a:stretch>
            <a:fillRect l="-32000" r="-32000"/>
          </a:stretch>
        </a:blipFill>
      </dgm:spPr>
    </dgm:pt>
  </dgm:ptLst>
  <dgm:cxnLst>
    <dgm:cxn modelId="{74CCDAFE-B7B4-42E8-8B0E-572C5A006C51}" srcId="{2E8841D1-9099-4029-ADC6-EC94772462DE}" destId="{67504B79-2C75-4E4C-A10F-6047921FE44F}" srcOrd="1" destOrd="0" parTransId="{0EE5B1AF-8663-43C2-97D4-03DFC0198A2B}" sibTransId="{99DC27B8-8F08-42D7-B74E-83FA10CA0497}"/>
    <dgm:cxn modelId="{6680A7D0-478C-40E1-9F88-B697F5E43400}" type="presOf" srcId="{67504B79-2C75-4E4C-A10F-6047921FE44F}" destId="{9FFD3107-2E3C-4F38-9AFE-E4456C4EE2C6}" srcOrd="0" destOrd="0" presId="urn:microsoft.com/office/officeart/2008/layout/PictureGrid"/>
    <dgm:cxn modelId="{09775E2D-1B44-43FC-8E93-0A8910F6C228}" type="presOf" srcId="{0C702C22-4BDF-4C83-874F-0EDC9E28C3C7}" destId="{BA5FBF20-7AFC-4E48-A1DF-5B9EBA26F0E2}" srcOrd="0" destOrd="0" presId="urn:microsoft.com/office/officeart/2008/layout/PictureGrid"/>
    <dgm:cxn modelId="{D80412CA-3DC6-4E25-B0BA-5EA67574BFEE}" srcId="{2E8841D1-9099-4029-ADC6-EC94772462DE}" destId="{CEA4305C-C551-4DA5-90EC-869347CEE81B}" srcOrd="0" destOrd="0" parTransId="{F6E8F133-78CF-415B-B4ED-C5FEB9C7198B}" sibTransId="{27DE4964-391A-4A6C-A187-75A03D49430D}"/>
    <dgm:cxn modelId="{560F64B6-CC73-46E9-8BF3-1C6E471DE2D0}" srcId="{2E8841D1-9099-4029-ADC6-EC94772462DE}" destId="{02523B06-896D-45CF-93A7-C05D3D18C3ED}" srcOrd="3" destOrd="0" parTransId="{C2097243-1B55-43BB-9D00-83204765E630}" sibTransId="{85DBC90B-1B18-4D0E-9C86-FC9D6AE4CFF8}"/>
    <dgm:cxn modelId="{19A5827A-2EF4-497B-BEC6-BB3B53848904}" type="presOf" srcId="{CEA4305C-C551-4DA5-90EC-869347CEE81B}" destId="{77E4B485-D095-4EA2-9FDF-68CE3B126B94}" srcOrd="0" destOrd="0" presId="urn:microsoft.com/office/officeart/2008/layout/PictureGrid"/>
    <dgm:cxn modelId="{C6CB5C4D-882E-4858-92E8-6B82359507F5}" type="presOf" srcId="{02523B06-896D-45CF-93A7-C05D3D18C3ED}" destId="{67F302EE-B15B-4515-A707-A5599D61FA6F}" srcOrd="0" destOrd="0" presId="urn:microsoft.com/office/officeart/2008/layout/PictureGrid"/>
    <dgm:cxn modelId="{4F263E35-7CBA-4DB4-B1B5-AE087E670B67}" srcId="{2E8841D1-9099-4029-ADC6-EC94772462DE}" destId="{0C702C22-4BDF-4C83-874F-0EDC9E28C3C7}" srcOrd="2" destOrd="0" parTransId="{2FD35B15-B44C-4024-A2EF-08EC4F2199EA}" sibTransId="{01E6BF07-D987-4DD0-9074-DFD9D6B8583C}"/>
    <dgm:cxn modelId="{AD656123-6B19-45D4-BFA4-062FE3841053}" type="presOf" srcId="{2E8841D1-9099-4029-ADC6-EC94772462DE}" destId="{379FF7AC-D6B6-4A5F-B9F6-6300D8EDA4FF}" srcOrd="0" destOrd="0" presId="urn:microsoft.com/office/officeart/2008/layout/PictureGrid"/>
    <dgm:cxn modelId="{88F6C224-7035-4936-BCF9-CAF55A9F88CB}" type="presParOf" srcId="{379FF7AC-D6B6-4A5F-B9F6-6300D8EDA4FF}" destId="{3EF4EAEB-DFA5-4960-9B61-76A581531E19}" srcOrd="0" destOrd="0" presId="urn:microsoft.com/office/officeart/2008/layout/PictureGrid"/>
    <dgm:cxn modelId="{CF86A688-6617-4BFD-94D5-C4A3738C951C}" type="presParOf" srcId="{3EF4EAEB-DFA5-4960-9B61-76A581531E19}" destId="{77E4B485-D095-4EA2-9FDF-68CE3B126B94}" srcOrd="0" destOrd="0" presId="urn:microsoft.com/office/officeart/2008/layout/PictureGrid"/>
    <dgm:cxn modelId="{D8972361-1027-4103-A857-4F426ED01754}" type="presParOf" srcId="{3EF4EAEB-DFA5-4960-9B61-76A581531E19}" destId="{3C2B1EBE-6BF9-4436-844A-0C0BD7E31AFD}" srcOrd="1" destOrd="0" presId="urn:microsoft.com/office/officeart/2008/layout/PictureGrid"/>
    <dgm:cxn modelId="{9844FBCC-5191-4B91-9674-66B099BA3D44}" type="presParOf" srcId="{379FF7AC-D6B6-4A5F-B9F6-6300D8EDA4FF}" destId="{F98E07F4-C9D7-4EFA-96E1-AA7D3980EC89}" srcOrd="1" destOrd="0" presId="urn:microsoft.com/office/officeart/2008/layout/PictureGrid"/>
    <dgm:cxn modelId="{F76B665B-50D3-47D1-81D7-43193F1FE2AA}" type="presParOf" srcId="{379FF7AC-D6B6-4A5F-B9F6-6300D8EDA4FF}" destId="{80312108-C525-40D6-A989-96B1E5B5D931}" srcOrd="2" destOrd="0" presId="urn:microsoft.com/office/officeart/2008/layout/PictureGrid"/>
    <dgm:cxn modelId="{FC5C7E4B-A36A-46A7-A2A3-FE4927193F2F}" type="presParOf" srcId="{80312108-C525-40D6-A989-96B1E5B5D931}" destId="{9FFD3107-2E3C-4F38-9AFE-E4456C4EE2C6}" srcOrd="0" destOrd="0" presId="urn:microsoft.com/office/officeart/2008/layout/PictureGrid"/>
    <dgm:cxn modelId="{217B3140-0166-44FD-A35E-012638272344}" type="presParOf" srcId="{80312108-C525-40D6-A989-96B1E5B5D931}" destId="{01820C10-4944-4122-8B2D-7079DB6370CE}" srcOrd="1" destOrd="0" presId="urn:microsoft.com/office/officeart/2008/layout/PictureGrid"/>
    <dgm:cxn modelId="{43787F5A-537D-4169-9DEB-127FDF75BC95}" type="presParOf" srcId="{379FF7AC-D6B6-4A5F-B9F6-6300D8EDA4FF}" destId="{0A759397-C9E5-48A5-8B9E-BB8040E12BE3}" srcOrd="3" destOrd="0" presId="urn:microsoft.com/office/officeart/2008/layout/PictureGrid"/>
    <dgm:cxn modelId="{DB0DAE46-2FBB-4F85-87F7-96A13F84216F}" type="presParOf" srcId="{379FF7AC-D6B6-4A5F-B9F6-6300D8EDA4FF}" destId="{E512C7D5-B52D-4666-9954-460FF22BB0B9}" srcOrd="4" destOrd="0" presId="urn:microsoft.com/office/officeart/2008/layout/PictureGrid"/>
    <dgm:cxn modelId="{92DB340C-E796-497E-BF85-37A43E37B8C5}" type="presParOf" srcId="{E512C7D5-B52D-4666-9954-460FF22BB0B9}" destId="{BA5FBF20-7AFC-4E48-A1DF-5B9EBA26F0E2}" srcOrd="0" destOrd="0" presId="urn:microsoft.com/office/officeart/2008/layout/PictureGrid"/>
    <dgm:cxn modelId="{009A5672-C639-4DDF-A88D-F0B902AFA660}" type="presParOf" srcId="{E512C7D5-B52D-4666-9954-460FF22BB0B9}" destId="{69D7B7F7-FD1F-4392-AE2E-EA94B8D7F3B3}" srcOrd="1" destOrd="0" presId="urn:microsoft.com/office/officeart/2008/layout/PictureGrid"/>
    <dgm:cxn modelId="{FBF7B985-7B99-498A-A424-116AAEE85368}" type="presParOf" srcId="{379FF7AC-D6B6-4A5F-B9F6-6300D8EDA4FF}" destId="{238A70AD-C05C-4286-AC0F-665D92742B03}" srcOrd="5" destOrd="0" presId="urn:microsoft.com/office/officeart/2008/layout/PictureGrid"/>
    <dgm:cxn modelId="{D65AD1A7-1C47-4440-8825-4D07FF48C307}" type="presParOf" srcId="{379FF7AC-D6B6-4A5F-B9F6-6300D8EDA4FF}" destId="{19EB021B-EB6D-4BD9-83AF-FB874FDE5760}" srcOrd="6" destOrd="0" presId="urn:microsoft.com/office/officeart/2008/layout/PictureGrid"/>
    <dgm:cxn modelId="{BB1EB294-8D4B-4FB2-A701-2128F99CC17F}" type="presParOf" srcId="{19EB021B-EB6D-4BD9-83AF-FB874FDE5760}" destId="{67F302EE-B15B-4515-A707-A5599D61FA6F}" srcOrd="0" destOrd="0" presId="urn:microsoft.com/office/officeart/2008/layout/PictureGrid"/>
    <dgm:cxn modelId="{86A74452-7885-4A98-8DA0-D596E7BC44D9}" type="presParOf" srcId="{19EB021B-EB6D-4BD9-83AF-FB874FDE5760}" destId="{5C4955B0-5987-41F0-87C6-ADD0DB4DBEC0}" srcOrd="1" destOrd="0" presId="urn:microsoft.com/office/officeart/2008/layout/PictureGri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F4FA126-6A6D-4096-8291-E2B43DED7B5F}" type="doc">
      <dgm:prSet loTypeId="urn:microsoft.com/office/officeart/2005/8/layout/radial5" loCatId="cycle" qsTypeId="urn:microsoft.com/office/officeart/2005/8/quickstyle/3d1" qsCatId="3D" csTypeId="urn:microsoft.com/office/officeart/2005/8/colors/accent1_2" csCatId="accent1" phldr="1"/>
      <dgm:spPr/>
      <dgm:t>
        <a:bodyPr/>
        <a:lstStyle/>
        <a:p>
          <a:endParaRPr lang="th-TH"/>
        </a:p>
      </dgm:t>
    </dgm:pt>
    <dgm:pt modelId="{02229E40-4F1F-4ABA-B2F4-402F0D9504A1}">
      <dgm:prSet phldrT="[ข้อความ]" custT="1"/>
      <dgm:spPr/>
      <dgm:t>
        <a:bodyPr/>
        <a:lstStyle/>
        <a:p>
          <a:r>
            <a:rPr lang="th-TH" sz="4400" dirty="0" smtClean="0">
              <a:cs typeface="+mj-cs"/>
            </a:rPr>
            <a:t>พัสดุ</a:t>
          </a:r>
          <a:endParaRPr lang="th-TH" sz="4400" dirty="0">
            <a:cs typeface="+mj-cs"/>
          </a:endParaRPr>
        </a:p>
      </dgm:t>
    </dgm:pt>
    <dgm:pt modelId="{8B864F13-2E77-4D0D-BD7C-2FD0A9381D22}" type="parTrans" cxnId="{0741671B-A6C5-4DC0-AC83-95C91676999F}">
      <dgm:prSet/>
      <dgm:spPr/>
      <dgm:t>
        <a:bodyPr/>
        <a:lstStyle/>
        <a:p>
          <a:endParaRPr lang="th-TH" sz="2800">
            <a:cs typeface="+mj-cs"/>
          </a:endParaRPr>
        </a:p>
      </dgm:t>
    </dgm:pt>
    <dgm:pt modelId="{2D655AB4-0334-4E32-80B0-FA1814BB1996}" type="sibTrans" cxnId="{0741671B-A6C5-4DC0-AC83-95C91676999F}">
      <dgm:prSet/>
      <dgm:spPr/>
      <dgm:t>
        <a:bodyPr/>
        <a:lstStyle/>
        <a:p>
          <a:endParaRPr lang="th-TH" sz="2800">
            <a:cs typeface="+mj-cs"/>
          </a:endParaRPr>
        </a:p>
      </dgm:t>
    </dgm:pt>
    <dgm:pt modelId="{B00C1B40-D4CA-4044-AB4E-9FADA14FF1AE}">
      <dgm:prSet phldrT="[ข้อความ]" custT="1"/>
      <dgm:spPr/>
      <dgm:t>
        <a:bodyPr/>
        <a:lstStyle/>
        <a:p>
          <a:r>
            <a:rPr lang="th-TH" sz="2800" dirty="0" smtClean="0">
              <a:cs typeface="+mj-cs"/>
            </a:rPr>
            <a:t>สินค้า</a:t>
          </a:r>
          <a:endParaRPr lang="th-TH" sz="2800" dirty="0">
            <a:cs typeface="+mj-cs"/>
          </a:endParaRPr>
        </a:p>
      </dgm:t>
    </dgm:pt>
    <dgm:pt modelId="{C349D0F7-576E-41F5-AF40-D1BC29466632}" type="parTrans" cxnId="{4EBCB9DC-6B08-4F86-9676-6C20D567D12F}">
      <dgm:prSet custT="1"/>
      <dgm:spPr/>
      <dgm:t>
        <a:bodyPr/>
        <a:lstStyle/>
        <a:p>
          <a:endParaRPr lang="th-TH" sz="2800">
            <a:cs typeface="+mj-cs"/>
          </a:endParaRPr>
        </a:p>
      </dgm:t>
    </dgm:pt>
    <dgm:pt modelId="{F7914ED0-7797-4E1F-A6AB-6481EB86EE9C}" type="sibTrans" cxnId="{4EBCB9DC-6B08-4F86-9676-6C20D567D12F}">
      <dgm:prSet/>
      <dgm:spPr/>
      <dgm:t>
        <a:bodyPr/>
        <a:lstStyle/>
        <a:p>
          <a:endParaRPr lang="th-TH" sz="2800">
            <a:cs typeface="+mj-cs"/>
          </a:endParaRPr>
        </a:p>
      </dgm:t>
    </dgm:pt>
    <dgm:pt modelId="{B9E112B9-71DF-491A-8CFF-AB6A712931FE}">
      <dgm:prSet phldrT="[ข้อความ]" custT="1"/>
      <dgm:spPr/>
      <dgm:t>
        <a:bodyPr/>
        <a:lstStyle/>
        <a:p>
          <a:r>
            <a:rPr lang="th-TH" sz="2800" dirty="0" smtClean="0">
              <a:cs typeface="+mj-cs"/>
            </a:rPr>
            <a:t>งานจ้างก่อสร้าง</a:t>
          </a:r>
        </a:p>
      </dgm:t>
    </dgm:pt>
    <dgm:pt modelId="{9C20A32F-13D5-4C46-9AF8-6D48306936B5}" type="parTrans" cxnId="{E0BF7E41-7D84-4ED7-8143-81787634F762}">
      <dgm:prSet custT="1"/>
      <dgm:spPr/>
      <dgm:t>
        <a:bodyPr/>
        <a:lstStyle/>
        <a:p>
          <a:endParaRPr lang="th-TH" sz="2800">
            <a:cs typeface="+mj-cs"/>
          </a:endParaRPr>
        </a:p>
      </dgm:t>
    </dgm:pt>
    <dgm:pt modelId="{0465C6C5-A7B2-43EB-A4F0-DF1B7D51F5A4}" type="sibTrans" cxnId="{E0BF7E41-7D84-4ED7-8143-81787634F762}">
      <dgm:prSet/>
      <dgm:spPr/>
      <dgm:t>
        <a:bodyPr/>
        <a:lstStyle/>
        <a:p>
          <a:endParaRPr lang="th-TH" sz="2800">
            <a:cs typeface="+mj-cs"/>
          </a:endParaRPr>
        </a:p>
      </dgm:t>
    </dgm:pt>
    <dgm:pt modelId="{537A9894-B147-4F8E-862E-FC9CCBB04938}">
      <dgm:prSet phldrT="[ข้อความ]" custT="1"/>
      <dgm:spPr/>
      <dgm:t>
        <a:bodyPr/>
        <a:lstStyle/>
        <a:p>
          <a:r>
            <a:rPr lang="th-TH" sz="2400" dirty="0" smtClean="0">
              <a:cs typeface="+mj-cs"/>
            </a:rPr>
            <a:t>งานจ้างที่ปรึกษา</a:t>
          </a:r>
          <a:endParaRPr lang="th-TH" sz="2400" dirty="0">
            <a:cs typeface="+mj-cs"/>
          </a:endParaRPr>
        </a:p>
      </dgm:t>
    </dgm:pt>
    <dgm:pt modelId="{C0CB7DA6-EA96-4210-B14F-FA599948329D}" type="parTrans" cxnId="{275DCEF4-BE54-4B9A-9B53-15C159B892CF}">
      <dgm:prSet custT="1"/>
      <dgm:spPr/>
      <dgm:t>
        <a:bodyPr/>
        <a:lstStyle/>
        <a:p>
          <a:endParaRPr lang="th-TH" sz="2800">
            <a:cs typeface="+mj-cs"/>
          </a:endParaRPr>
        </a:p>
      </dgm:t>
    </dgm:pt>
    <dgm:pt modelId="{BD5F6E2D-4DE7-4629-A6CA-009648DF6724}" type="sibTrans" cxnId="{275DCEF4-BE54-4B9A-9B53-15C159B892CF}">
      <dgm:prSet/>
      <dgm:spPr/>
      <dgm:t>
        <a:bodyPr/>
        <a:lstStyle/>
        <a:p>
          <a:endParaRPr lang="th-TH" sz="2800">
            <a:cs typeface="+mj-cs"/>
          </a:endParaRPr>
        </a:p>
      </dgm:t>
    </dgm:pt>
    <dgm:pt modelId="{72488415-F84A-4D32-B3E4-5A995944D54D}">
      <dgm:prSet phldrT="[ข้อความ]" custT="1"/>
      <dgm:spPr/>
      <dgm:t>
        <a:bodyPr/>
        <a:lstStyle/>
        <a:p>
          <a:r>
            <a:rPr lang="th-TH" sz="2800" dirty="0" smtClean="0">
              <a:cs typeface="+mj-cs"/>
            </a:rPr>
            <a:t>งานบริการ</a:t>
          </a:r>
          <a:endParaRPr lang="th-TH" sz="2800" dirty="0">
            <a:cs typeface="+mj-cs"/>
          </a:endParaRPr>
        </a:p>
      </dgm:t>
    </dgm:pt>
    <dgm:pt modelId="{954759F3-CAEC-41D2-A656-51D2A13298A8}" type="parTrans" cxnId="{B8230325-5CBA-42F8-A05A-F06155727876}">
      <dgm:prSet custT="1"/>
      <dgm:spPr/>
      <dgm:t>
        <a:bodyPr/>
        <a:lstStyle/>
        <a:p>
          <a:endParaRPr lang="th-TH" sz="2800">
            <a:cs typeface="+mj-cs"/>
          </a:endParaRPr>
        </a:p>
      </dgm:t>
    </dgm:pt>
    <dgm:pt modelId="{8AC4A645-D627-4D8C-851A-9A8F23F092C6}" type="sibTrans" cxnId="{B8230325-5CBA-42F8-A05A-F06155727876}">
      <dgm:prSet/>
      <dgm:spPr/>
      <dgm:t>
        <a:bodyPr/>
        <a:lstStyle/>
        <a:p>
          <a:endParaRPr lang="th-TH" sz="2800">
            <a:cs typeface="+mj-cs"/>
          </a:endParaRPr>
        </a:p>
      </dgm:t>
    </dgm:pt>
    <dgm:pt modelId="{214D6817-A0B0-4075-8C18-A8AB53AA4A1C}">
      <dgm:prSet custT="1"/>
      <dgm:spPr/>
      <dgm:t>
        <a:bodyPr/>
        <a:lstStyle/>
        <a:p>
          <a:r>
            <a:rPr lang="th-TH" sz="2000" dirty="0" smtClean="0">
              <a:cs typeface="+mj-cs"/>
            </a:rPr>
            <a:t>งานจ้างออกแบบและควบคุมงาน</a:t>
          </a:r>
          <a:endParaRPr lang="th-TH" sz="2000" dirty="0">
            <a:cs typeface="+mj-cs"/>
          </a:endParaRPr>
        </a:p>
      </dgm:t>
    </dgm:pt>
    <dgm:pt modelId="{D0B76977-B9EE-498B-833A-8DD54805F9C7}" type="parTrans" cxnId="{C4853319-2092-4472-A9E0-3F458CA8312A}">
      <dgm:prSet custT="1"/>
      <dgm:spPr/>
      <dgm:t>
        <a:bodyPr/>
        <a:lstStyle/>
        <a:p>
          <a:endParaRPr lang="th-TH" sz="2800">
            <a:cs typeface="+mj-cs"/>
          </a:endParaRPr>
        </a:p>
      </dgm:t>
    </dgm:pt>
    <dgm:pt modelId="{E056665B-D544-4780-815D-AC1736C92C51}" type="sibTrans" cxnId="{C4853319-2092-4472-A9E0-3F458CA8312A}">
      <dgm:prSet/>
      <dgm:spPr/>
      <dgm:t>
        <a:bodyPr/>
        <a:lstStyle/>
        <a:p>
          <a:endParaRPr lang="th-TH" sz="2800">
            <a:cs typeface="+mj-cs"/>
          </a:endParaRPr>
        </a:p>
      </dgm:t>
    </dgm:pt>
    <dgm:pt modelId="{06590CA7-8CBA-4E09-86D4-B423B3E68A7B}" type="pres">
      <dgm:prSet presAssocID="{DF4FA126-6A6D-4096-8291-E2B43DED7B5F}" presName="Name0" presStyleCnt="0">
        <dgm:presLayoutVars>
          <dgm:chMax val="1"/>
          <dgm:dir/>
          <dgm:animLvl val="ctr"/>
          <dgm:resizeHandles val="exact"/>
        </dgm:presLayoutVars>
      </dgm:prSet>
      <dgm:spPr/>
      <dgm:t>
        <a:bodyPr/>
        <a:lstStyle/>
        <a:p>
          <a:endParaRPr lang="th-TH"/>
        </a:p>
      </dgm:t>
    </dgm:pt>
    <dgm:pt modelId="{111D9B76-3AF5-4275-840C-17F5BC110B1A}" type="pres">
      <dgm:prSet presAssocID="{02229E40-4F1F-4ABA-B2F4-402F0D9504A1}" presName="centerShape" presStyleLbl="node0" presStyleIdx="0" presStyleCnt="1"/>
      <dgm:spPr/>
      <dgm:t>
        <a:bodyPr/>
        <a:lstStyle/>
        <a:p>
          <a:endParaRPr lang="th-TH"/>
        </a:p>
      </dgm:t>
    </dgm:pt>
    <dgm:pt modelId="{CF2A0B9C-E1E3-4352-9D24-B0158608839E}" type="pres">
      <dgm:prSet presAssocID="{C349D0F7-576E-41F5-AF40-D1BC29466632}" presName="parTrans" presStyleLbl="sibTrans2D1" presStyleIdx="0" presStyleCnt="5"/>
      <dgm:spPr/>
      <dgm:t>
        <a:bodyPr/>
        <a:lstStyle/>
        <a:p>
          <a:endParaRPr lang="th-TH"/>
        </a:p>
      </dgm:t>
    </dgm:pt>
    <dgm:pt modelId="{0E41C953-CF86-4B59-8709-F16864B274F1}" type="pres">
      <dgm:prSet presAssocID="{C349D0F7-576E-41F5-AF40-D1BC29466632}" presName="connectorText" presStyleLbl="sibTrans2D1" presStyleIdx="0" presStyleCnt="5"/>
      <dgm:spPr/>
      <dgm:t>
        <a:bodyPr/>
        <a:lstStyle/>
        <a:p>
          <a:endParaRPr lang="th-TH"/>
        </a:p>
      </dgm:t>
    </dgm:pt>
    <dgm:pt modelId="{5368042A-DE03-4438-8FF7-2532BCCA1442}" type="pres">
      <dgm:prSet presAssocID="{B00C1B40-D4CA-4044-AB4E-9FADA14FF1AE}" presName="node" presStyleLbl="node1" presStyleIdx="0" presStyleCnt="5">
        <dgm:presLayoutVars>
          <dgm:bulletEnabled val="1"/>
        </dgm:presLayoutVars>
      </dgm:prSet>
      <dgm:spPr/>
      <dgm:t>
        <a:bodyPr/>
        <a:lstStyle/>
        <a:p>
          <a:endParaRPr lang="th-TH"/>
        </a:p>
      </dgm:t>
    </dgm:pt>
    <dgm:pt modelId="{A802AA57-604E-4585-AD0A-90AEEFE4C138}" type="pres">
      <dgm:prSet presAssocID="{9C20A32F-13D5-4C46-9AF8-6D48306936B5}" presName="parTrans" presStyleLbl="sibTrans2D1" presStyleIdx="1" presStyleCnt="5"/>
      <dgm:spPr/>
      <dgm:t>
        <a:bodyPr/>
        <a:lstStyle/>
        <a:p>
          <a:endParaRPr lang="th-TH"/>
        </a:p>
      </dgm:t>
    </dgm:pt>
    <dgm:pt modelId="{537DE1DB-D3CF-449A-875A-8ED48CA5DF6E}" type="pres">
      <dgm:prSet presAssocID="{9C20A32F-13D5-4C46-9AF8-6D48306936B5}" presName="connectorText" presStyleLbl="sibTrans2D1" presStyleIdx="1" presStyleCnt="5"/>
      <dgm:spPr/>
      <dgm:t>
        <a:bodyPr/>
        <a:lstStyle/>
        <a:p>
          <a:endParaRPr lang="th-TH"/>
        </a:p>
      </dgm:t>
    </dgm:pt>
    <dgm:pt modelId="{8D92AEA8-34C9-4A84-BEE2-1DD509020174}" type="pres">
      <dgm:prSet presAssocID="{B9E112B9-71DF-491A-8CFF-AB6A712931FE}" presName="node" presStyleLbl="node1" presStyleIdx="1" presStyleCnt="5">
        <dgm:presLayoutVars>
          <dgm:bulletEnabled val="1"/>
        </dgm:presLayoutVars>
      </dgm:prSet>
      <dgm:spPr/>
      <dgm:t>
        <a:bodyPr/>
        <a:lstStyle/>
        <a:p>
          <a:endParaRPr lang="th-TH"/>
        </a:p>
      </dgm:t>
    </dgm:pt>
    <dgm:pt modelId="{AE1E95F5-B177-42F1-8A38-507BFF5DB15C}" type="pres">
      <dgm:prSet presAssocID="{D0B76977-B9EE-498B-833A-8DD54805F9C7}" presName="parTrans" presStyleLbl="sibTrans2D1" presStyleIdx="2" presStyleCnt="5"/>
      <dgm:spPr/>
      <dgm:t>
        <a:bodyPr/>
        <a:lstStyle/>
        <a:p>
          <a:endParaRPr lang="th-TH"/>
        </a:p>
      </dgm:t>
    </dgm:pt>
    <dgm:pt modelId="{5E70609A-E6E2-4E1F-9345-659D25977685}" type="pres">
      <dgm:prSet presAssocID="{D0B76977-B9EE-498B-833A-8DD54805F9C7}" presName="connectorText" presStyleLbl="sibTrans2D1" presStyleIdx="2" presStyleCnt="5"/>
      <dgm:spPr/>
      <dgm:t>
        <a:bodyPr/>
        <a:lstStyle/>
        <a:p>
          <a:endParaRPr lang="th-TH"/>
        </a:p>
      </dgm:t>
    </dgm:pt>
    <dgm:pt modelId="{E93BF1BE-D073-445E-A453-3609482843A3}" type="pres">
      <dgm:prSet presAssocID="{214D6817-A0B0-4075-8C18-A8AB53AA4A1C}" presName="node" presStyleLbl="node1" presStyleIdx="2" presStyleCnt="5">
        <dgm:presLayoutVars>
          <dgm:bulletEnabled val="1"/>
        </dgm:presLayoutVars>
      </dgm:prSet>
      <dgm:spPr/>
      <dgm:t>
        <a:bodyPr/>
        <a:lstStyle/>
        <a:p>
          <a:endParaRPr lang="th-TH"/>
        </a:p>
      </dgm:t>
    </dgm:pt>
    <dgm:pt modelId="{85936291-D5FE-4C4B-AA17-527CDACECB62}" type="pres">
      <dgm:prSet presAssocID="{C0CB7DA6-EA96-4210-B14F-FA599948329D}" presName="parTrans" presStyleLbl="sibTrans2D1" presStyleIdx="3" presStyleCnt="5"/>
      <dgm:spPr/>
      <dgm:t>
        <a:bodyPr/>
        <a:lstStyle/>
        <a:p>
          <a:endParaRPr lang="th-TH"/>
        </a:p>
      </dgm:t>
    </dgm:pt>
    <dgm:pt modelId="{85667475-720E-48E8-81A4-425C736E22E5}" type="pres">
      <dgm:prSet presAssocID="{C0CB7DA6-EA96-4210-B14F-FA599948329D}" presName="connectorText" presStyleLbl="sibTrans2D1" presStyleIdx="3" presStyleCnt="5"/>
      <dgm:spPr/>
      <dgm:t>
        <a:bodyPr/>
        <a:lstStyle/>
        <a:p>
          <a:endParaRPr lang="th-TH"/>
        </a:p>
      </dgm:t>
    </dgm:pt>
    <dgm:pt modelId="{5FF6DF6A-4909-4493-8D1C-4A43AAE5FB7F}" type="pres">
      <dgm:prSet presAssocID="{537A9894-B147-4F8E-862E-FC9CCBB04938}" presName="node" presStyleLbl="node1" presStyleIdx="3" presStyleCnt="5">
        <dgm:presLayoutVars>
          <dgm:bulletEnabled val="1"/>
        </dgm:presLayoutVars>
      </dgm:prSet>
      <dgm:spPr/>
      <dgm:t>
        <a:bodyPr/>
        <a:lstStyle/>
        <a:p>
          <a:endParaRPr lang="th-TH"/>
        </a:p>
      </dgm:t>
    </dgm:pt>
    <dgm:pt modelId="{A08120CB-51FB-4CD9-B235-A7B4C4FC1CD9}" type="pres">
      <dgm:prSet presAssocID="{954759F3-CAEC-41D2-A656-51D2A13298A8}" presName="parTrans" presStyleLbl="sibTrans2D1" presStyleIdx="4" presStyleCnt="5"/>
      <dgm:spPr/>
      <dgm:t>
        <a:bodyPr/>
        <a:lstStyle/>
        <a:p>
          <a:endParaRPr lang="th-TH"/>
        </a:p>
      </dgm:t>
    </dgm:pt>
    <dgm:pt modelId="{15BFD3F7-868D-4A34-B5D5-493C36BD1246}" type="pres">
      <dgm:prSet presAssocID="{954759F3-CAEC-41D2-A656-51D2A13298A8}" presName="connectorText" presStyleLbl="sibTrans2D1" presStyleIdx="4" presStyleCnt="5"/>
      <dgm:spPr/>
      <dgm:t>
        <a:bodyPr/>
        <a:lstStyle/>
        <a:p>
          <a:endParaRPr lang="th-TH"/>
        </a:p>
      </dgm:t>
    </dgm:pt>
    <dgm:pt modelId="{1179D24F-F09D-427B-A800-EB81CD40B3E5}" type="pres">
      <dgm:prSet presAssocID="{72488415-F84A-4D32-B3E4-5A995944D54D}" presName="node" presStyleLbl="node1" presStyleIdx="4" presStyleCnt="5">
        <dgm:presLayoutVars>
          <dgm:bulletEnabled val="1"/>
        </dgm:presLayoutVars>
      </dgm:prSet>
      <dgm:spPr/>
      <dgm:t>
        <a:bodyPr/>
        <a:lstStyle/>
        <a:p>
          <a:endParaRPr lang="th-TH"/>
        </a:p>
      </dgm:t>
    </dgm:pt>
  </dgm:ptLst>
  <dgm:cxnLst>
    <dgm:cxn modelId="{A2483629-D8AE-4A48-81C0-F10BAD8E3523}" type="presOf" srcId="{C349D0F7-576E-41F5-AF40-D1BC29466632}" destId="{0E41C953-CF86-4B59-8709-F16864B274F1}" srcOrd="1" destOrd="0" presId="urn:microsoft.com/office/officeart/2005/8/layout/radial5"/>
    <dgm:cxn modelId="{C4853319-2092-4472-A9E0-3F458CA8312A}" srcId="{02229E40-4F1F-4ABA-B2F4-402F0D9504A1}" destId="{214D6817-A0B0-4075-8C18-A8AB53AA4A1C}" srcOrd="2" destOrd="0" parTransId="{D0B76977-B9EE-498B-833A-8DD54805F9C7}" sibTransId="{E056665B-D544-4780-815D-AC1736C92C51}"/>
    <dgm:cxn modelId="{573C5573-8E96-4AE4-A2D5-81EDA0A3AEE5}" type="presOf" srcId="{954759F3-CAEC-41D2-A656-51D2A13298A8}" destId="{15BFD3F7-868D-4A34-B5D5-493C36BD1246}" srcOrd="1" destOrd="0" presId="urn:microsoft.com/office/officeart/2005/8/layout/radial5"/>
    <dgm:cxn modelId="{1334827E-92A0-4D7D-B109-9BB479E1D01F}" type="presOf" srcId="{C349D0F7-576E-41F5-AF40-D1BC29466632}" destId="{CF2A0B9C-E1E3-4352-9D24-B0158608839E}" srcOrd="0" destOrd="0" presId="urn:microsoft.com/office/officeart/2005/8/layout/radial5"/>
    <dgm:cxn modelId="{73A7FB4B-B51D-4997-9F8B-28889C976FA7}" type="presOf" srcId="{537A9894-B147-4F8E-862E-FC9CCBB04938}" destId="{5FF6DF6A-4909-4493-8D1C-4A43AAE5FB7F}" srcOrd="0" destOrd="0" presId="urn:microsoft.com/office/officeart/2005/8/layout/radial5"/>
    <dgm:cxn modelId="{38D78652-5912-40B4-9ECB-CB127E487F65}" type="presOf" srcId="{C0CB7DA6-EA96-4210-B14F-FA599948329D}" destId="{85936291-D5FE-4C4B-AA17-527CDACECB62}" srcOrd="0" destOrd="0" presId="urn:microsoft.com/office/officeart/2005/8/layout/radial5"/>
    <dgm:cxn modelId="{5C9A5123-215B-4B34-A6C1-509B43DAA0DA}" type="presOf" srcId="{DF4FA126-6A6D-4096-8291-E2B43DED7B5F}" destId="{06590CA7-8CBA-4E09-86D4-B423B3E68A7B}" srcOrd="0" destOrd="0" presId="urn:microsoft.com/office/officeart/2005/8/layout/radial5"/>
    <dgm:cxn modelId="{E3FB7F2D-79AE-4FB8-8C7B-EC0C279EE8D5}" type="presOf" srcId="{02229E40-4F1F-4ABA-B2F4-402F0D9504A1}" destId="{111D9B76-3AF5-4275-840C-17F5BC110B1A}" srcOrd="0" destOrd="0" presId="urn:microsoft.com/office/officeart/2005/8/layout/radial5"/>
    <dgm:cxn modelId="{083888FD-7F9E-4D37-A66F-43AD6FF060AA}" type="presOf" srcId="{9C20A32F-13D5-4C46-9AF8-6D48306936B5}" destId="{537DE1DB-D3CF-449A-875A-8ED48CA5DF6E}" srcOrd="1" destOrd="0" presId="urn:microsoft.com/office/officeart/2005/8/layout/radial5"/>
    <dgm:cxn modelId="{066BAA12-F8FC-4FEA-8669-C576399C8B7B}" type="presOf" srcId="{B9E112B9-71DF-491A-8CFF-AB6A712931FE}" destId="{8D92AEA8-34C9-4A84-BEE2-1DD509020174}" srcOrd="0" destOrd="0" presId="urn:microsoft.com/office/officeart/2005/8/layout/radial5"/>
    <dgm:cxn modelId="{4EBCB9DC-6B08-4F86-9676-6C20D567D12F}" srcId="{02229E40-4F1F-4ABA-B2F4-402F0D9504A1}" destId="{B00C1B40-D4CA-4044-AB4E-9FADA14FF1AE}" srcOrd="0" destOrd="0" parTransId="{C349D0F7-576E-41F5-AF40-D1BC29466632}" sibTransId="{F7914ED0-7797-4E1F-A6AB-6481EB86EE9C}"/>
    <dgm:cxn modelId="{275DCEF4-BE54-4B9A-9B53-15C159B892CF}" srcId="{02229E40-4F1F-4ABA-B2F4-402F0D9504A1}" destId="{537A9894-B147-4F8E-862E-FC9CCBB04938}" srcOrd="3" destOrd="0" parTransId="{C0CB7DA6-EA96-4210-B14F-FA599948329D}" sibTransId="{BD5F6E2D-4DE7-4629-A6CA-009648DF6724}"/>
    <dgm:cxn modelId="{344FEDFD-2C3C-4E20-A6F8-BC662D5EF52B}" type="presOf" srcId="{72488415-F84A-4D32-B3E4-5A995944D54D}" destId="{1179D24F-F09D-427B-A800-EB81CD40B3E5}" srcOrd="0" destOrd="0" presId="urn:microsoft.com/office/officeart/2005/8/layout/radial5"/>
    <dgm:cxn modelId="{65718C64-AC90-4C7C-B9E8-F4B6BC2CC450}" type="presOf" srcId="{954759F3-CAEC-41D2-A656-51D2A13298A8}" destId="{A08120CB-51FB-4CD9-B235-A7B4C4FC1CD9}" srcOrd="0" destOrd="0" presId="urn:microsoft.com/office/officeart/2005/8/layout/radial5"/>
    <dgm:cxn modelId="{0741671B-A6C5-4DC0-AC83-95C91676999F}" srcId="{DF4FA126-6A6D-4096-8291-E2B43DED7B5F}" destId="{02229E40-4F1F-4ABA-B2F4-402F0D9504A1}" srcOrd="0" destOrd="0" parTransId="{8B864F13-2E77-4D0D-BD7C-2FD0A9381D22}" sibTransId="{2D655AB4-0334-4E32-80B0-FA1814BB1996}"/>
    <dgm:cxn modelId="{6C9F294E-785E-4782-A86E-DB3D85E34BC0}" type="presOf" srcId="{B00C1B40-D4CA-4044-AB4E-9FADA14FF1AE}" destId="{5368042A-DE03-4438-8FF7-2532BCCA1442}" srcOrd="0" destOrd="0" presId="urn:microsoft.com/office/officeart/2005/8/layout/radial5"/>
    <dgm:cxn modelId="{74D8EEB3-7B71-4286-AC2D-D4F4A6FDB5E0}" type="presOf" srcId="{9C20A32F-13D5-4C46-9AF8-6D48306936B5}" destId="{A802AA57-604E-4585-AD0A-90AEEFE4C138}" srcOrd="0" destOrd="0" presId="urn:microsoft.com/office/officeart/2005/8/layout/radial5"/>
    <dgm:cxn modelId="{0FC37198-0677-4B44-84F9-0A42441A63DD}" type="presOf" srcId="{C0CB7DA6-EA96-4210-B14F-FA599948329D}" destId="{85667475-720E-48E8-81A4-425C736E22E5}" srcOrd="1" destOrd="0" presId="urn:microsoft.com/office/officeart/2005/8/layout/radial5"/>
    <dgm:cxn modelId="{B56A3021-27D2-4F33-9155-BB73AADF9271}" type="presOf" srcId="{214D6817-A0B0-4075-8C18-A8AB53AA4A1C}" destId="{E93BF1BE-D073-445E-A453-3609482843A3}" srcOrd="0" destOrd="0" presId="urn:microsoft.com/office/officeart/2005/8/layout/radial5"/>
    <dgm:cxn modelId="{E0BF7E41-7D84-4ED7-8143-81787634F762}" srcId="{02229E40-4F1F-4ABA-B2F4-402F0D9504A1}" destId="{B9E112B9-71DF-491A-8CFF-AB6A712931FE}" srcOrd="1" destOrd="0" parTransId="{9C20A32F-13D5-4C46-9AF8-6D48306936B5}" sibTransId="{0465C6C5-A7B2-43EB-A4F0-DF1B7D51F5A4}"/>
    <dgm:cxn modelId="{B8230325-5CBA-42F8-A05A-F06155727876}" srcId="{02229E40-4F1F-4ABA-B2F4-402F0D9504A1}" destId="{72488415-F84A-4D32-B3E4-5A995944D54D}" srcOrd="4" destOrd="0" parTransId="{954759F3-CAEC-41D2-A656-51D2A13298A8}" sibTransId="{8AC4A645-D627-4D8C-851A-9A8F23F092C6}"/>
    <dgm:cxn modelId="{00D1C00E-70DC-4EE0-8D32-3D78113E98DF}" type="presOf" srcId="{D0B76977-B9EE-498B-833A-8DD54805F9C7}" destId="{AE1E95F5-B177-42F1-8A38-507BFF5DB15C}" srcOrd="0" destOrd="0" presId="urn:microsoft.com/office/officeart/2005/8/layout/radial5"/>
    <dgm:cxn modelId="{5A1B9C3A-C9AB-4036-B774-9D593287A878}" type="presOf" srcId="{D0B76977-B9EE-498B-833A-8DD54805F9C7}" destId="{5E70609A-E6E2-4E1F-9345-659D25977685}" srcOrd="1" destOrd="0" presId="urn:microsoft.com/office/officeart/2005/8/layout/radial5"/>
    <dgm:cxn modelId="{CF9616BD-66F9-4F83-81CF-D053472D1A38}" type="presParOf" srcId="{06590CA7-8CBA-4E09-86D4-B423B3E68A7B}" destId="{111D9B76-3AF5-4275-840C-17F5BC110B1A}" srcOrd="0" destOrd="0" presId="urn:microsoft.com/office/officeart/2005/8/layout/radial5"/>
    <dgm:cxn modelId="{AB417F43-79DD-47C5-9BE9-182B8EBB4EA3}" type="presParOf" srcId="{06590CA7-8CBA-4E09-86D4-B423B3E68A7B}" destId="{CF2A0B9C-E1E3-4352-9D24-B0158608839E}" srcOrd="1" destOrd="0" presId="urn:microsoft.com/office/officeart/2005/8/layout/radial5"/>
    <dgm:cxn modelId="{D1929D18-9D17-4616-BDB6-C9C8A2EEAA45}" type="presParOf" srcId="{CF2A0B9C-E1E3-4352-9D24-B0158608839E}" destId="{0E41C953-CF86-4B59-8709-F16864B274F1}" srcOrd="0" destOrd="0" presId="urn:microsoft.com/office/officeart/2005/8/layout/radial5"/>
    <dgm:cxn modelId="{27A2A3C2-3246-433E-82A3-803B33E7645B}" type="presParOf" srcId="{06590CA7-8CBA-4E09-86D4-B423B3E68A7B}" destId="{5368042A-DE03-4438-8FF7-2532BCCA1442}" srcOrd="2" destOrd="0" presId="urn:microsoft.com/office/officeart/2005/8/layout/radial5"/>
    <dgm:cxn modelId="{AE05011B-C490-4EA4-AA93-7C5D3A298C82}" type="presParOf" srcId="{06590CA7-8CBA-4E09-86D4-B423B3E68A7B}" destId="{A802AA57-604E-4585-AD0A-90AEEFE4C138}" srcOrd="3" destOrd="0" presId="urn:microsoft.com/office/officeart/2005/8/layout/radial5"/>
    <dgm:cxn modelId="{F73596BD-95FE-4CA8-BC19-09C02A55E1DA}" type="presParOf" srcId="{A802AA57-604E-4585-AD0A-90AEEFE4C138}" destId="{537DE1DB-D3CF-449A-875A-8ED48CA5DF6E}" srcOrd="0" destOrd="0" presId="urn:microsoft.com/office/officeart/2005/8/layout/radial5"/>
    <dgm:cxn modelId="{26442DA3-1180-4E09-8DB6-2E420F9A0170}" type="presParOf" srcId="{06590CA7-8CBA-4E09-86D4-B423B3E68A7B}" destId="{8D92AEA8-34C9-4A84-BEE2-1DD509020174}" srcOrd="4" destOrd="0" presId="urn:microsoft.com/office/officeart/2005/8/layout/radial5"/>
    <dgm:cxn modelId="{30457458-8E49-4E72-B13B-2ABB39941740}" type="presParOf" srcId="{06590CA7-8CBA-4E09-86D4-B423B3E68A7B}" destId="{AE1E95F5-B177-42F1-8A38-507BFF5DB15C}" srcOrd="5" destOrd="0" presId="urn:microsoft.com/office/officeart/2005/8/layout/radial5"/>
    <dgm:cxn modelId="{8868A547-79D6-4F4B-AC70-7285BB824D3C}" type="presParOf" srcId="{AE1E95F5-B177-42F1-8A38-507BFF5DB15C}" destId="{5E70609A-E6E2-4E1F-9345-659D25977685}" srcOrd="0" destOrd="0" presId="urn:microsoft.com/office/officeart/2005/8/layout/radial5"/>
    <dgm:cxn modelId="{41C41EE4-B535-4CCF-BC2B-87A8AF05F1D5}" type="presParOf" srcId="{06590CA7-8CBA-4E09-86D4-B423B3E68A7B}" destId="{E93BF1BE-D073-445E-A453-3609482843A3}" srcOrd="6" destOrd="0" presId="urn:microsoft.com/office/officeart/2005/8/layout/radial5"/>
    <dgm:cxn modelId="{B2433DCC-6F5C-491F-9C74-0CD70A004F8B}" type="presParOf" srcId="{06590CA7-8CBA-4E09-86D4-B423B3E68A7B}" destId="{85936291-D5FE-4C4B-AA17-527CDACECB62}" srcOrd="7" destOrd="0" presId="urn:microsoft.com/office/officeart/2005/8/layout/radial5"/>
    <dgm:cxn modelId="{D4C3E0E2-C73E-4DEA-B5F4-29D2D5E4E8D3}" type="presParOf" srcId="{85936291-D5FE-4C4B-AA17-527CDACECB62}" destId="{85667475-720E-48E8-81A4-425C736E22E5}" srcOrd="0" destOrd="0" presId="urn:microsoft.com/office/officeart/2005/8/layout/radial5"/>
    <dgm:cxn modelId="{E412F884-430E-44D8-897D-38A0CD583F18}" type="presParOf" srcId="{06590CA7-8CBA-4E09-86D4-B423B3E68A7B}" destId="{5FF6DF6A-4909-4493-8D1C-4A43AAE5FB7F}" srcOrd="8" destOrd="0" presId="urn:microsoft.com/office/officeart/2005/8/layout/radial5"/>
    <dgm:cxn modelId="{3C3848AA-D196-4A87-9331-EFF5EFFF7859}" type="presParOf" srcId="{06590CA7-8CBA-4E09-86D4-B423B3E68A7B}" destId="{A08120CB-51FB-4CD9-B235-A7B4C4FC1CD9}" srcOrd="9" destOrd="0" presId="urn:microsoft.com/office/officeart/2005/8/layout/radial5"/>
    <dgm:cxn modelId="{19C1A01B-4E35-41FE-AF9B-E6DFB0E3CDC8}" type="presParOf" srcId="{A08120CB-51FB-4CD9-B235-A7B4C4FC1CD9}" destId="{15BFD3F7-868D-4A34-B5D5-493C36BD1246}" srcOrd="0" destOrd="0" presId="urn:microsoft.com/office/officeart/2005/8/layout/radial5"/>
    <dgm:cxn modelId="{E6513E2B-96EE-43C4-8743-50D1D9DA92DB}" type="presParOf" srcId="{06590CA7-8CBA-4E09-86D4-B423B3E68A7B}" destId="{1179D24F-F09D-427B-A800-EB81CD40B3E5}"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6A41C67-7DEC-4A49-9B6A-91419E7901FB}"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th-TH"/>
        </a:p>
      </dgm:t>
    </dgm:pt>
    <dgm:pt modelId="{77FE6791-529C-4160-9C33-9B9282477DA8}">
      <dgm:prSet phldrT="[ข้อความ]" custT="1"/>
      <dgm:spPr/>
      <dgm:t>
        <a:bodyPr/>
        <a:lstStyle/>
        <a:p>
          <a:pPr algn="ctr"/>
          <a:r>
            <a:rPr lang="th-TH" sz="3200" dirty="0" smtClean="0">
              <a:cs typeface="+mj-cs"/>
            </a:rPr>
            <a:t>วัสดุ</a:t>
          </a:r>
          <a:endParaRPr lang="th-TH" sz="3200" dirty="0">
            <a:cs typeface="+mj-cs"/>
          </a:endParaRPr>
        </a:p>
      </dgm:t>
    </dgm:pt>
    <dgm:pt modelId="{BEF7A2CE-9AD5-4619-BB18-1B5BB6D65DE0}" type="parTrans" cxnId="{93858C42-507B-4176-BBC4-7AB34BBE4E27}">
      <dgm:prSet/>
      <dgm:spPr/>
      <dgm:t>
        <a:bodyPr/>
        <a:lstStyle/>
        <a:p>
          <a:pPr algn="ctr"/>
          <a:endParaRPr lang="th-TH" sz="3200">
            <a:cs typeface="+mj-cs"/>
          </a:endParaRPr>
        </a:p>
      </dgm:t>
    </dgm:pt>
    <dgm:pt modelId="{1E550200-260C-4E24-8CA6-91F3246CFFE4}" type="sibTrans" cxnId="{93858C42-507B-4176-BBC4-7AB34BBE4E27}">
      <dgm:prSet/>
      <dgm:spPr/>
      <dgm:t>
        <a:bodyPr/>
        <a:lstStyle/>
        <a:p>
          <a:pPr algn="ctr"/>
          <a:endParaRPr lang="th-TH" sz="3200">
            <a:cs typeface="+mj-cs"/>
          </a:endParaRPr>
        </a:p>
      </dgm:t>
    </dgm:pt>
    <dgm:pt modelId="{B02B0AA8-30D8-46F9-837D-50D135341A02}">
      <dgm:prSet phldrT="[ข้อความ]" custT="1"/>
      <dgm:spPr/>
      <dgm:t>
        <a:bodyPr/>
        <a:lstStyle/>
        <a:p>
          <a:pPr algn="ctr"/>
          <a:r>
            <a:rPr lang="th-TH" sz="3200" dirty="0" smtClean="0">
              <a:cs typeface="+mj-cs"/>
            </a:rPr>
            <a:t>สิ่งปลูกสร้าง</a:t>
          </a:r>
          <a:endParaRPr lang="th-TH" sz="3200" dirty="0">
            <a:cs typeface="+mj-cs"/>
          </a:endParaRPr>
        </a:p>
      </dgm:t>
    </dgm:pt>
    <dgm:pt modelId="{A148A9B9-7C7D-4D7A-8C5E-026FDD6F8E3F}" type="parTrans" cxnId="{A4490A6F-E569-4678-8BAF-FCD653BBE06F}">
      <dgm:prSet/>
      <dgm:spPr/>
      <dgm:t>
        <a:bodyPr/>
        <a:lstStyle/>
        <a:p>
          <a:pPr algn="ctr"/>
          <a:endParaRPr lang="th-TH" sz="3200">
            <a:cs typeface="+mj-cs"/>
          </a:endParaRPr>
        </a:p>
      </dgm:t>
    </dgm:pt>
    <dgm:pt modelId="{A774671A-6B2A-45AB-B090-4DA3A1CE299E}" type="sibTrans" cxnId="{A4490A6F-E569-4678-8BAF-FCD653BBE06F}">
      <dgm:prSet/>
      <dgm:spPr/>
      <dgm:t>
        <a:bodyPr/>
        <a:lstStyle/>
        <a:p>
          <a:pPr algn="ctr"/>
          <a:endParaRPr lang="th-TH" sz="3200">
            <a:cs typeface="+mj-cs"/>
          </a:endParaRPr>
        </a:p>
      </dgm:t>
    </dgm:pt>
    <dgm:pt modelId="{1BBC2679-8BFF-4EA3-BA3F-AD1BA3394B39}">
      <dgm:prSet custT="1"/>
      <dgm:spPr/>
      <dgm:t>
        <a:bodyPr/>
        <a:lstStyle/>
        <a:p>
          <a:pPr algn="ctr"/>
          <a:r>
            <a:rPr lang="th-TH" sz="3200" dirty="0" smtClean="0">
              <a:cs typeface="+mj-cs"/>
            </a:rPr>
            <a:t>ครุภัณฑ์</a:t>
          </a:r>
          <a:endParaRPr lang="th-TH" sz="3200" dirty="0">
            <a:cs typeface="+mj-cs"/>
          </a:endParaRPr>
        </a:p>
      </dgm:t>
    </dgm:pt>
    <dgm:pt modelId="{1E089FE7-E029-41BF-BA77-E79A84CC054D}" type="parTrans" cxnId="{CAD2A970-79B3-4570-BD53-C4C16EEAC323}">
      <dgm:prSet/>
      <dgm:spPr/>
      <dgm:t>
        <a:bodyPr/>
        <a:lstStyle/>
        <a:p>
          <a:pPr algn="ctr"/>
          <a:endParaRPr lang="th-TH" sz="3200">
            <a:cs typeface="+mj-cs"/>
          </a:endParaRPr>
        </a:p>
      </dgm:t>
    </dgm:pt>
    <dgm:pt modelId="{916A74D6-797C-44CB-AA2D-9B4EB9C60823}" type="sibTrans" cxnId="{CAD2A970-79B3-4570-BD53-C4C16EEAC323}">
      <dgm:prSet/>
      <dgm:spPr/>
      <dgm:t>
        <a:bodyPr/>
        <a:lstStyle/>
        <a:p>
          <a:pPr algn="ctr"/>
          <a:endParaRPr lang="th-TH" sz="3200">
            <a:cs typeface="+mj-cs"/>
          </a:endParaRPr>
        </a:p>
      </dgm:t>
    </dgm:pt>
    <dgm:pt modelId="{AF452267-825C-4648-9E75-04119746E1C8}">
      <dgm:prSet custT="1"/>
      <dgm:spPr/>
      <dgm:t>
        <a:bodyPr/>
        <a:lstStyle/>
        <a:p>
          <a:pPr algn="ctr"/>
          <a:r>
            <a:rPr lang="th-TH" sz="3200" dirty="0" smtClean="0">
              <a:cs typeface="+mj-cs"/>
            </a:rPr>
            <a:t>ที่ดิน</a:t>
          </a:r>
          <a:endParaRPr lang="th-TH" sz="3200" dirty="0">
            <a:cs typeface="+mj-cs"/>
          </a:endParaRPr>
        </a:p>
      </dgm:t>
    </dgm:pt>
    <dgm:pt modelId="{A0CBC0C4-E5ED-47BB-8C0C-265F6D8E8766}" type="parTrans" cxnId="{C7A24136-D5AF-4076-B8A0-90E3B51B47FF}">
      <dgm:prSet/>
      <dgm:spPr/>
      <dgm:t>
        <a:bodyPr/>
        <a:lstStyle/>
        <a:p>
          <a:pPr algn="ctr"/>
          <a:endParaRPr lang="th-TH" sz="3200">
            <a:cs typeface="+mj-cs"/>
          </a:endParaRPr>
        </a:p>
      </dgm:t>
    </dgm:pt>
    <dgm:pt modelId="{161EE4CB-E81E-42ED-85C6-438E9C5A09EE}" type="sibTrans" cxnId="{C7A24136-D5AF-4076-B8A0-90E3B51B47FF}">
      <dgm:prSet/>
      <dgm:spPr/>
      <dgm:t>
        <a:bodyPr/>
        <a:lstStyle/>
        <a:p>
          <a:pPr algn="ctr"/>
          <a:endParaRPr lang="th-TH" sz="3200">
            <a:cs typeface="+mj-cs"/>
          </a:endParaRPr>
        </a:p>
      </dgm:t>
    </dgm:pt>
    <dgm:pt modelId="{6773B2A5-2727-4BF9-8F47-93EF13AF6A62}" type="pres">
      <dgm:prSet presAssocID="{A6A41C67-7DEC-4A49-9B6A-91419E7901FB}" presName="diagram" presStyleCnt="0">
        <dgm:presLayoutVars>
          <dgm:dir/>
        </dgm:presLayoutVars>
      </dgm:prSet>
      <dgm:spPr/>
      <dgm:t>
        <a:bodyPr/>
        <a:lstStyle/>
        <a:p>
          <a:endParaRPr lang="th-TH"/>
        </a:p>
      </dgm:t>
    </dgm:pt>
    <dgm:pt modelId="{38987E4C-13FE-4801-89CF-9A2F955C1B9F}" type="pres">
      <dgm:prSet presAssocID="{77FE6791-529C-4160-9C33-9B9282477DA8}" presName="composite" presStyleCnt="0"/>
      <dgm:spPr/>
    </dgm:pt>
    <dgm:pt modelId="{A39EBB3F-EECA-4D98-A6A2-A5875907DE0E}" type="pres">
      <dgm:prSet presAssocID="{77FE6791-529C-4160-9C33-9B9282477DA8}" presName="Image" presStyleLbl="bgShp" presStyleIdx="0" presStyleCnt="4" custLinFactNeighborX="3908" custLinFactNeighborY="7979"/>
      <dgm:spPr>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dgm:spPr>
    </dgm:pt>
    <dgm:pt modelId="{22114613-B2C5-42C6-BD5A-E4732078AC2E}" type="pres">
      <dgm:prSet presAssocID="{77FE6791-529C-4160-9C33-9B9282477DA8}" presName="Parent" presStyleLbl="node0" presStyleIdx="0" presStyleCnt="4" custLinFactNeighborX="-11274" custLinFactNeighborY="-6821">
        <dgm:presLayoutVars>
          <dgm:bulletEnabled val="1"/>
        </dgm:presLayoutVars>
      </dgm:prSet>
      <dgm:spPr/>
      <dgm:t>
        <a:bodyPr/>
        <a:lstStyle/>
        <a:p>
          <a:endParaRPr lang="th-TH"/>
        </a:p>
      </dgm:t>
    </dgm:pt>
    <dgm:pt modelId="{0152776A-B1DF-4A81-9A9B-7EF982849CC8}" type="pres">
      <dgm:prSet presAssocID="{1E550200-260C-4E24-8CA6-91F3246CFFE4}" presName="sibTrans" presStyleCnt="0"/>
      <dgm:spPr/>
    </dgm:pt>
    <dgm:pt modelId="{9F5310D1-8214-487A-AE79-A3B3519A6F4D}" type="pres">
      <dgm:prSet presAssocID="{1BBC2679-8BFF-4EA3-BA3F-AD1BA3394B39}" presName="composite" presStyleCnt="0"/>
      <dgm:spPr/>
    </dgm:pt>
    <dgm:pt modelId="{B21C70F3-9C02-4CB3-A644-DC8AA90BD281}" type="pres">
      <dgm:prSet presAssocID="{1BBC2679-8BFF-4EA3-BA3F-AD1BA3394B39}" presName="Image" presStyleLbl="bgShp" presStyleIdx="1" presStyleCnt="4" custLinFactNeighborY="-2495"/>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3EE567B1-F510-4554-B2F9-E66DD86F4BB4}" type="pres">
      <dgm:prSet presAssocID="{1BBC2679-8BFF-4EA3-BA3F-AD1BA3394B39}" presName="Parent" presStyleLbl="node0" presStyleIdx="1" presStyleCnt="4" custLinFactNeighborX="-11502" custLinFactNeighborY="-2338">
        <dgm:presLayoutVars>
          <dgm:bulletEnabled val="1"/>
        </dgm:presLayoutVars>
      </dgm:prSet>
      <dgm:spPr/>
      <dgm:t>
        <a:bodyPr/>
        <a:lstStyle/>
        <a:p>
          <a:endParaRPr lang="th-TH"/>
        </a:p>
      </dgm:t>
    </dgm:pt>
    <dgm:pt modelId="{E7B93EC8-6497-4DAB-9A18-A11C2CE50110}" type="pres">
      <dgm:prSet presAssocID="{916A74D6-797C-44CB-AA2D-9B4EB9C60823}" presName="sibTrans" presStyleCnt="0"/>
      <dgm:spPr/>
    </dgm:pt>
    <dgm:pt modelId="{7BFF904B-90B5-4178-88ED-0DCB578AEC88}" type="pres">
      <dgm:prSet presAssocID="{AF452267-825C-4648-9E75-04119746E1C8}" presName="composite" presStyleCnt="0"/>
      <dgm:spPr/>
    </dgm:pt>
    <dgm:pt modelId="{8AB5FCCD-113B-4569-8CF8-0212D109F033}" type="pres">
      <dgm:prSet presAssocID="{AF452267-825C-4648-9E75-04119746E1C8}" presName="Image" presStyleLbl="bgShp" presStyleIdx="2" presStyleCnt="4" custLinFactNeighborX="2714" custLinFactNeighborY="-507"/>
      <dgm:spPr>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dgm:spPr>
    </dgm:pt>
    <dgm:pt modelId="{1CD4513F-7938-46CC-B822-8C9497425BDD}" type="pres">
      <dgm:prSet presAssocID="{AF452267-825C-4648-9E75-04119746E1C8}" presName="Parent" presStyleLbl="node0" presStyleIdx="2" presStyleCnt="4" custLinFactNeighborX="-11906" custLinFactNeighborY="-12042">
        <dgm:presLayoutVars>
          <dgm:bulletEnabled val="1"/>
        </dgm:presLayoutVars>
      </dgm:prSet>
      <dgm:spPr/>
      <dgm:t>
        <a:bodyPr/>
        <a:lstStyle/>
        <a:p>
          <a:endParaRPr lang="th-TH"/>
        </a:p>
      </dgm:t>
    </dgm:pt>
    <dgm:pt modelId="{B8DF9E9F-57EB-416B-BF39-907604E75101}" type="pres">
      <dgm:prSet presAssocID="{161EE4CB-E81E-42ED-85C6-438E9C5A09EE}" presName="sibTrans" presStyleCnt="0"/>
      <dgm:spPr/>
    </dgm:pt>
    <dgm:pt modelId="{195E06C1-D37C-4AF7-B6B0-C43F2F13637A}" type="pres">
      <dgm:prSet presAssocID="{B02B0AA8-30D8-46F9-837D-50D135341A02}" presName="composite" presStyleCnt="0"/>
      <dgm:spPr/>
    </dgm:pt>
    <dgm:pt modelId="{AC91EBF8-2C7D-4185-8082-34C098E518F3}" type="pres">
      <dgm:prSet presAssocID="{B02B0AA8-30D8-46F9-837D-50D135341A02}" presName="Image" presStyleLbl="bgShp" presStyleIdx="3" presStyleCnt="4" custLinFactNeighborX="3711" custLinFactNeighborY="-3212"/>
      <dgm:spPr>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dgm:spPr>
    </dgm:pt>
    <dgm:pt modelId="{8D5E3959-5D6B-42DC-AEF0-4B294DFB6D34}" type="pres">
      <dgm:prSet presAssocID="{B02B0AA8-30D8-46F9-837D-50D135341A02}" presName="Parent" presStyleLbl="node0" presStyleIdx="3" presStyleCnt="4" custLinFactNeighborX="-11502" custLinFactNeighborY="-4895">
        <dgm:presLayoutVars>
          <dgm:bulletEnabled val="1"/>
        </dgm:presLayoutVars>
      </dgm:prSet>
      <dgm:spPr/>
      <dgm:t>
        <a:bodyPr/>
        <a:lstStyle/>
        <a:p>
          <a:endParaRPr lang="th-TH"/>
        </a:p>
      </dgm:t>
    </dgm:pt>
  </dgm:ptLst>
  <dgm:cxnLst>
    <dgm:cxn modelId="{AC943345-A273-4EA2-8D16-618A1A321D5F}" type="presOf" srcId="{77FE6791-529C-4160-9C33-9B9282477DA8}" destId="{22114613-B2C5-42C6-BD5A-E4732078AC2E}" srcOrd="0" destOrd="0" presId="urn:microsoft.com/office/officeart/2008/layout/BendingPictureCaption"/>
    <dgm:cxn modelId="{93858C42-507B-4176-BBC4-7AB34BBE4E27}" srcId="{A6A41C67-7DEC-4A49-9B6A-91419E7901FB}" destId="{77FE6791-529C-4160-9C33-9B9282477DA8}" srcOrd="0" destOrd="0" parTransId="{BEF7A2CE-9AD5-4619-BB18-1B5BB6D65DE0}" sibTransId="{1E550200-260C-4E24-8CA6-91F3246CFFE4}"/>
    <dgm:cxn modelId="{080B2F49-AAFB-497A-9C86-DB841BADEC99}" type="presOf" srcId="{A6A41C67-7DEC-4A49-9B6A-91419E7901FB}" destId="{6773B2A5-2727-4BF9-8F47-93EF13AF6A62}" srcOrd="0" destOrd="0" presId="urn:microsoft.com/office/officeart/2008/layout/BendingPictureCaption"/>
    <dgm:cxn modelId="{C7A24136-D5AF-4076-B8A0-90E3B51B47FF}" srcId="{A6A41C67-7DEC-4A49-9B6A-91419E7901FB}" destId="{AF452267-825C-4648-9E75-04119746E1C8}" srcOrd="2" destOrd="0" parTransId="{A0CBC0C4-E5ED-47BB-8C0C-265F6D8E8766}" sibTransId="{161EE4CB-E81E-42ED-85C6-438E9C5A09EE}"/>
    <dgm:cxn modelId="{A4490A6F-E569-4678-8BAF-FCD653BBE06F}" srcId="{A6A41C67-7DEC-4A49-9B6A-91419E7901FB}" destId="{B02B0AA8-30D8-46F9-837D-50D135341A02}" srcOrd="3" destOrd="0" parTransId="{A148A9B9-7C7D-4D7A-8C5E-026FDD6F8E3F}" sibTransId="{A774671A-6B2A-45AB-B090-4DA3A1CE299E}"/>
    <dgm:cxn modelId="{BE6DA411-BA56-406F-9F4A-255F01A7BC68}" type="presOf" srcId="{B02B0AA8-30D8-46F9-837D-50D135341A02}" destId="{8D5E3959-5D6B-42DC-AEF0-4B294DFB6D34}" srcOrd="0" destOrd="0" presId="urn:microsoft.com/office/officeart/2008/layout/BendingPictureCaption"/>
    <dgm:cxn modelId="{CAD2A970-79B3-4570-BD53-C4C16EEAC323}" srcId="{A6A41C67-7DEC-4A49-9B6A-91419E7901FB}" destId="{1BBC2679-8BFF-4EA3-BA3F-AD1BA3394B39}" srcOrd="1" destOrd="0" parTransId="{1E089FE7-E029-41BF-BA77-E79A84CC054D}" sibTransId="{916A74D6-797C-44CB-AA2D-9B4EB9C60823}"/>
    <dgm:cxn modelId="{D3A920A9-D185-460A-BCC8-CB1B636AFC0D}" type="presOf" srcId="{1BBC2679-8BFF-4EA3-BA3F-AD1BA3394B39}" destId="{3EE567B1-F510-4554-B2F9-E66DD86F4BB4}" srcOrd="0" destOrd="0" presId="urn:microsoft.com/office/officeart/2008/layout/BendingPictureCaption"/>
    <dgm:cxn modelId="{51151834-93DC-4BDE-9AD3-3D6A23688379}" type="presOf" srcId="{AF452267-825C-4648-9E75-04119746E1C8}" destId="{1CD4513F-7938-46CC-B822-8C9497425BDD}" srcOrd="0" destOrd="0" presId="urn:microsoft.com/office/officeart/2008/layout/BendingPictureCaption"/>
    <dgm:cxn modelId="{413B8A01-52E7-4A93-A7B9-D0A2C4006AF0}" type="presParOf" srcId="{6773B2A5-2727-4BF9-8F47-93EF13AF6A62}" destId="{38987E4C-13FE-4801-89CF-9A2F955C1B9F}" srcOrd="0" destOrd="0" presId="urn:microsoft.com/office/officeart/2008/layout/BendingPictureCaption"/>
    <dgm:cxn modelId="{1F556B08-A862-4391-A9E1-1905C478127D}" type="presParOf" srcId="{38987E4C-13FE-4801-89CF-9A2F955C1B9F}" destId="{A39EBB3F-EECA-4D98-A6A2-A5875907DE0E}" srcOrd="0" destOrd="0" presId="urn:microsoft.com/office/officeart/2008/layout/BendingPictureCaption"/>
    <dgm:cxn modelId="{4EB299F9-6CA4-4DA5-8874-122739A47DD7}" type="presParOf" srcId="{38987E4C-13FE-4801-89CF-9A2F955C1B9F}" destId="{22114613-B2C5-42C6-BD5A-E4732078AC2E}" srcOrd="1" destOrd="0" presId="urn:microsoft.com/office/officeart/2008/layout/BendingPictureCaption"/>
    <dgm:cxn modelId="{A0425771-068A-4B3D-9165-FA7ED612A217}" type="presParOf" srcId="{6773B2A5-2727-4BF9-8F47-93EF13AF6A62}" destId="{0152776A-B1DF-4A81-9A9B-7EF982849CC8}" srcOrd="1" destOrd="0" presId="urn:microsoft.com/office/officeart/2008/layout/BendingPictureCaption"/>
    <dgm:cxn modelId="{81D98902-322F-4186-8F86-F1D2989D11C8}" type="presParOf" srcId="{6773B2A5-2727-4BF9-8F47-93EF13AF6A62}" destId="{9F5310D1-8214-487A-AE79-A3B3519A6F4D}" srcOrd="2" destOrd="0" presId="urn:microsoft.com/office/officeart/2008/layout/BendingPictureCaption"/>
    <dgm:cxn modelId="{81CADF77-0059-4754-8B12-E5DC4092C205}" type="presParOf" srcId="{9F5310D1-8214-487A-AE79-A3B3519A6F4D}" destId="{B21C70F3-9C02-4CB3-A644-DC8AA90BD281}" srcOrd="0" destOrd="0" presId="urn:microsoft.com/office/officeart/2008/layout/BendingPictureCaption"/>
    <dgm:cxn modelId="{5B9903A5-9298-4C13-9307-D015451CE183}" type="presParOf" srcId="{9F5310D1-8214-487A-AE79-A3B3519A6F4D}" destId="{3EE567B1-F510-4554-B2F9-E66DD86F4BB4}" srcOrd="1" destOrd="0" presId="urn:microsoft.com/office/officeart/2008/layout/BendingPictureCaption"/>
    <dgm:cxn modelId="{F0FA8087-0E62-470D-9FDA-FF7BCB9127ED}" type="presParOf" srcId="{6773B2A5-2727-4BF9-8F47-93EF13AF6A62}" destId="{E7B93EC8-6497-4DAB-9A18-A11C2CE50110}" srcOrd="3" destOrd="0" presId="urn:microsoft.com/office/officeart/2008/layout/BendingPictureCaption"/>
    <dgm:cxn modelId="{B0352872-B1C8-4DB7-882D-C9980FE51102}" type="presParOf" srcId="{6773B2A5-2727-4BF9-8F47-93EF13AF6A62}" destId="{7BFF904B-90B5-4178-88ED-0DCB578AEC88}" srcOrd="4" destOrd="0" presId="urn:microsoft.com/office/officeart/2008/layout/BendingPictureCaption"/>
    <dgm:cxn modelId="{C98FE6A6-C1B3-4E54-971A-E60BD9033950}" type="presParOf" srcId="{7BFF904B-90B5-4178-88ED-0DCB578AEC88}" destId="{8AB5FCCD-113B-4569-8CF8-0212D109F033}" srcOrd="0" destOrd="0" presId="urn:microsoft.com/office/officeart/2008/layout/BendingPictureCaption"/>
    <dgm:cxn modelId="{BECFD47B-40E3-4DD7-A1EC-C37EA86867E9}" type="presParOf" srcId="{7BFF904B-90B5-4178-88ED-0DCB578AEC88}" destId="{1CD4513F-7938-46CC-B822-8C9497425BDD}" srcOrd="1" destOrd="0" presId="urn:microsoft.com/office/officeart/2008/layout/BendingPictureCaption"/>
    <dgm:cxn modelId="{F4800D74-330D-484F-9031-4FD72D499E81}" type="presParOf" srcId="{6773B2A5-2727-4BF9-8F47-93EF13AF6A62}" destId="{B8DF9E9F-57EB-416B-BF39-907604E75101}" srcOrd="5" destOrd="0" presId="urn:microsoft.com/office/officeart/2008/layout/BendingPictureCaption"/>
    <dgm:cxn modelId="{B78B3144-1D3F-4A79-A6AC-E7061862ADCF}" type="presParOf" srcId="{6773B2A5-2727-4BF9-8F47-93EF13AF6A62}" destId="{195E06C1-D37C-4AF7-B6B0-C43F2F13637A}" srcOrd="6" destOrd="0" presId="urn:microsoft.com/office/officeart/2008/layout/BendingPictureCaption"/>
    <dgm:cxn modelId="{664A43A4-9699-4EDC-9AD3-BB5BB07864E4}" type="presParOf" srcId="{195E06C1-D37C-4AF7-B6B0-C43F2F13637A}" destId="{AC91EBF8-2C7D-4185-8082-34C098E518F3}" srcOrd="0" destOrd="0" presId="urn:microsoft.com/office/officeart/2008/layout/BendingPictureCaption"/>
    <dgm:cxn modelId="{C9055916-6CA4-4329-B73C-FD41BCC7D2FE}" type="presParOf" srcId="{195E06C1-D37C-4AF7-B6B0-C43F2F13637A}" destId="{8D5E3959-5D6B-42DC-AEF0-4B294DFB6D34}"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91862B-AAA5-4415-AB79-1003C27645BC}"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th-TH"/>
        </a:p>
      </dgm:t>
    </dgm:pt>
    <dgm:pt modelId="{697AD920-158C-4107-AA9B-C2C0AE85ADE6}">
      <dgm:prSet phldrT="[ข้อความ]" custT="1"/>
      <dgm:spPr/>
      <dgm:t>
        <a:bodyPr/>
        <a:lstStyle/>
        <a:p>
          <a:r>
            <a:rPr lang="th-TH" sz="2800" dirty="0" smtClean="0">
              <a:cs typeface="+mj-cs"/>
            </a:rPr>
            <a:t>งานจ้างบริการ</a:t>
          </a:r>
          <a:endParaRPr lang="th-TH" sz="2800" dirty="0">
            <a:cs typeface="+mj-cs"/>
          </a:endParaRPr>
        </a:p>
      </dgm:t>
    </dgm:pt>
    <dgm:pt modelId="{83647759-5BCE-4950-B64C-6CDC49581E25}" type="parTrans" cxnId="{30615430-EBF2-4DF8-B52A-621AD17FAD61}">
      <dgm:prSet/>
      <dgm:spPr/>
      <dgm:t>
        <a:bodyPr/>
        <a:lstStyle/>
        <a:p>
          <a:endParaRPr lang="th-TH" sz="2800">
            <a:cs typeface="+mj-cs"/>
          </a:endParaRPr>
        </a:p>
      </dgm:t>
    </dgm:pt>
    <dgm:pt modelId="{CD9679FB-2558-4D9A-B4ED-708554C2DF13}" type="sibTrans" cxnId="{30615430-EBF2-4DF8-B52A-621AD17FAD61}">
      <dgm:prSet/>
      <dgm:spPr/>
      <dgm:t>
        <a:bodyPr/>
        <a:lstStyle/>
        <a:p>
          <a:endParaRPr lang="th-TH" sz="2800">
            <a:cs typeface="+mj-cs"/>
          </a:endParaRPr>
        </a:p>
      </dgm:t>
    </dgm:pt>
    <dgm:pt modelId="{04899265-BED6-472F-AA9A-5CE6DD283A99}">
      <dgm:prSet phldrT="[ข้อความ]" custT="1"/>
      <dgm:spPr/>
      <dgm:t>
        <a:bodyPr/>
        <a:lstStyle/>
        <a:p>
          <a:r>
            <a:rPr lang="th-TH" sz="2800" dirty="0" smtClean="0">
              <a:cs typeface="+mj-cs"/>
            </a:rPr>
            <a:t>งานจ้างเหมาบริการ</a:t>
          </a:r>
          <a:endParaRPr lang="th-TH" sz="2800" dirty="0">
            <a:cs typeface="+mj-cs"/>
          </a:endParaRPr>
        </a:p>
      </dgm:t>
    </dgm:pt>
    <dgm:pt modelId="{978D1A72-9E05-48F0-96D3-80B6A90A135E}" type="parTrans" cxnId="{9663126D-21B4-41C8-86A2-AE6378F5B2B8}">
      <dgm:prSet/>
      <dgm:spPr/>
      <dgm:t>
        <a:bodyPr/>
        <a:lstStyle/>
        <a:p>
          <a:endParaRPr lang="th-TH" sz="2800">
            <a:cs typeface="+mj-cs"/>
          </a:endParaRPr>
        </a:p>
      </dgm:t>
    </dgm:pt>
    <dgm:pt modelId="{0E48AC0B-F76F-4A75-BF6A-A2292E62B7A6}" type="sibTrans" cxnId="{9663126D-21B4-41C8-86A2-AE6378F5B2B8}">
      <dgm:prSet/>
      <dgm:spPr/>
      <dgm:t>
        <a:bodyPr/>
        <a:lstStyle/>
        <a:p>
          <a:endParaRPr lang="th-TH" sz="2800">
            <a:cs typeface="+mj-cs"/>
          </a:endParaRPr>
        </a:p>
      </dgm:t>
    </dgm:pt>
    <dgm:pt modelId="{0D588DDF-5D4A-4F03-8C04-5A68B7836858}">
      <dgm:prSet phldrT="[ข้อความ]" custT="1"/>
      <dgm:spPr/>
      <dgm:t>
        <a:bodyPr/>
        <a:lstStyle/>
        <a:p>
          <a:r>
            <a:rPr lang="th-TH" sz="2800" dirty="0" smtClean="0">
              <a:cs typeface="+mj-cs"/>
            </a:rPr>
            <a:t>งานจ้างทำของ</a:t>
          </a:r>
          <a:endParaRPr lang="th-TH" sz="2800" dirty="0">
            <a:cs typeface="+mj-cs"/>
          </a:endParaRPr>
        </a:p>
      </dgm:t>
    </dgm:pt>
    <dgm:pt modelId="{5305DC0D-F141-43F0-B374-DB69EF7C0470}" type="parTrans" cxnId="{B82841FE-483E-4180-9B8A-0473357B05B8}">
      <dgm:prSet/>
      <dgm:spPr/>
      <dgm:t>
        <a:bodyPr/>
        <a:lstStyle/>
        <a:p>
          <a:endParaRPr lang="th-TH" sz="2800">
            <a:cs typeface="+mj-cs"/>
          </a:endParaRPr>
        </a:p>
      </dgm:t>
    </dgm:pt>
    <dgm:pt modelId="{407298C9-1836-4212-BF23-BB35433643B4}" type="sibTrans" cxnId="{B82841FE-483E-4180-9B8A-0473357B05B8}">
      <dgm:prSet/>
      <dgm:spPr/>
      <dgm:t>
        <a:bodyPr/>
        <a:lstStyle/>
        <a:p>
          <a:endParaRPr lang="th-TH" sz="2800">
            <a:cs typeface="+mj-cs"/>
          </a:endParaRPr>
        </a:p>
      </dgm:t>
    </dgm:pt>
    <dgm:pt modelId="{BC2DE39F-2B60-4A68-B088-283DD67097FA}">
      <dgm:prSet phldrT="[ข้อความ]" custT="1"/>
      <dgm:spPr/>
      <dgm:t>
        <a:bodyPr/>
        <a:lstStyle/>
        <a:p>
          <a:r>
            <a:rPr lang="th-TH" sz="2800" dirty="0" smtClean="0">
              <a:cs typeface="+mj-cs"/>
            </a:rPr>
            <a:t>การ</a:t>
          </a:r>
          <a:r>
            <a:rPr lang="th-TH" sz="2800" smtClean="0">
              <a:cs typeface="+mj-cs"/>
            </a:rPr>
            <a:t>รับขนตาม</a:t>
          </a:r>
          <a:r>
            <a:rPr lang="th-TH" sz="2800" dirty="0" smtClean="0">
              <a:cs typeface="+mj-cs"/>
            </a:rPr>
            <a:t>ประมวลกฎหมายแพ่งและพาณิชย์</a:t>
          </a:r>
          <a:endParaRPr lang="th-TH" sz="2800" dirty="0">
            <a:cs typeface="+mj-cs"/>
          </a:endParaRPr>
        </a:p>
      </dgm:t>
    </dgm:pt>
    <dgm:pt modelId="{F28D27E8-0AE8-4CC7-B451-79D9C3002F64}" type="parTrans" cxnId="{764123BC-326F-49C5-B258-C9E828C891F3}">
      <dgm:prSet/>
      <dgm:spPr/>
      <dgm:t>
        <a:bodyPr/>
        <a:lstStyle/>
        <a:p>
          <a:endParaRPr lang="th-TH" sz="2800">
            <a:cs typeface="+mj-cs"/>
          </a:endParaRPr>
        </a:p>
      </dgm:t>
    </dgm:pt>
    <dgm:pt modelId="{0450140D-15DC-474C-9CA5-5B7D243D6313}" type="sibTrans" cxnId="{764123BC-326F-49C5-B258-C9E828C891F3}">
      <dgm:prSet/>
      <dgm:spPr/>
      <dgm:t>
        <a:bodyPr/>
        <a:lstStyle/>
        <a:p>
          <a:endParaRPr lang="th-TH" sz="2800">
            <a:cs typeface="+mj-cs"/>
          </a:endParaRPr>
        </a:p>
      </dgm:t>
    </dgm:pt>
    <dgm:pt modelId="{130BED86-0FCB-4443-AC68-CAFD0E4470B5}" type="pres">
      <dgm:prSet presAssocID="{CF91862B-AAA5-4415-AB79-1003C27645BC}" presName="matrix" presStyleCnt="0">
        <dgm:presLayoutVars>
          <dgm:chMax val="1"/>
          <dgm:dir/>
          <dgm:resizeHandles val="exact"/>
        </dgm:presLayoutVars>
      </dgm:prSet>
      <dgm:spPr/>
      <dgm:t>
        <a:bodyPr/>
        <a:lstStyle/>
        <a:p>
          <a:endParaRPr lang="th-TH"/>
        </a:p>
      </dgm:t>
    </dgm:pt>
    <dgm:pt modelId="{6438AC81-D358-4F40-8267-5A8A38C4E04E}" type="pres">
      <dgm:prSet presAssocID="{CF91862B-AAA5-4415-AB79-1003C27645BC}" presName="axisShape" presStyleLbl="bgShp" presStyleIdx="0" presStyleCnt="1"/>
      <dgm:spPr/>
    </dgm:pt>
    <dgm:pt modelId="{E627508C-CD67-4055-8DEC-70369DF07602}" type="pres">
      <dgm:prSet presAssocID="{CF91862B-AAA5-4415-AB79-1003C27645BC}" presName="rect1" presStyleLbl="node1" presStyleIdx="0" presStyleCnt="4">
        <dgm:presLayoutVars>
          <dgm:chMax val="0"/>
          <dgm:chPref val="0"/>
          <dgm:bulletEnabled val="1"/>
        </dgm:presLayoutVars>
      </dgm:prSet>
      <dgm:spPr/>
      <dgm:t>
        <a:bodyPr/>
        <a:lstStyle/>
        <a:p>
          <a:endParaRPr lang="th-TH"/>
        </a:p>
      </dgm:t>
    </dgm:pt>
    <dgm:pt modelId="{894384B3-82C2-447F-8D7E-715BAB17A3F7}" type="pres">
      <dgm:prSet presAssocID="{CF91862B-AAA5-4415-AB79-1003C27645BC}" presName="rect2" presStyleLbl="node1" presStyleIdx="1" presStyleCnt="4">
        <dgm:presLayoutVars>
          <dgm:chMax val="0"/>
          <dgm:chPref val="0"/>
          <dgm:bulletEnabled val="1"/>
        </dgm:presLayoutVars>
      </dgm:prSet>
      <dgm:spPr/>
      <dgm:t>
        <a:bodyPr/>
        <a:lstStyle/>
        <a:p>
          <a:endParaRPr lang="th-TH"/>
        </a:p>
      </dgm:t>
    </dgm:pt>
    <dgm:pt modelId="{22C536DF-C803-469F-862A-69B6084591CC}" type="pres">
      <dgm:prSet presAssocID="{CF91862B-AAA5-4415-AB79-1003C27645BC}" presName="rect3" presStyleLbl="node1" presStyleIdx="2" presStyleCnt="4">
        <dgm:presLayoutVars>
          <dgm:chMax val="0"/>
          <dgm:chPref val="0"/>
          <dgm:bulletEnabled val="1"/>
        </dgm:presLayoutVars>
      </dgm:prSet>
      <dgm:spPr/>
      <dgm:t>
        <a:bodyPr/>
        <a:lstStyle/>
        <a:p>
          <a:endParaRPr lang="th-TH"/>
        </a:p>
      </dgm:t>
    </dgm:pt>
    <dgm:pt modelId="{818577A8-16CF-4E21-9259-5A2450B9DE54}" type="pres">
      <dgm:prSet presAssocID="{CF91862B-AAA5-4415-AB79-1003C27645BC}" presName="rect4" presStyleLbl="node1" presStyleIdx="3" presStyleCnt="4">
        <dgm:presLayoutVars>
          <dgm:chMax val="0"/>
          <dgm:chPref val="0"/>
          <dgm:bulletEnabled val="1"/>
        </dgm:presLayoutVars>
      </dgm:prSet>
      <dgm:spPr/>
      <dgm:t>
        <a:bodyPr/>
        <a:lstStyle/>
        <a:p>
          <a:endParaRPr lang="th-TH"/>
        </a:p>
      </dgm:t>
    </dgm:pt>
  </dgm:ptLst>
  <dgm:cxnLst>
    <dgm:cxn modelId="{E57094E9-C6A0-4CC6-A899-0BD4E75AACF4}" type="presOf" srcId="{CF91862B-AAA5-4415-AB79-1003C27645BC}" destId="{130BED86-0FCB-4443-AC68-CAFD0E4470B5}" srcOrd="0" destOrd="0" presId="urn:microsoft.com/office/officeart/2005/8/layout/matrix2"/>
    <dgm:cxn modelId="{1C0B25FF-3622-4A0D-817F-3F4F1195DFFC}" type="presOf" srcId="{697AD920-158C-4107-AA9B-C2C0AE85ADE6}" destId="{E627508C-CD67-4055-8DEC-70369DF07602}" srcOrd="0" destOrd="0" presId="urn:microsoft.com/office/officeart/2005/8/layout/matrix2"/>
    <dgm:cxn modelId="{595B88AD-DBFB-4688-9078-5D74FA148637}" type="presOf" srcId="{0D588DDF-5D4A-4F03-8C04-5A68B7836858}" destId="{22C536DF-C803-469F-862A-69B6084591CC}" srcOrd="0" destOrd="0" presId="urn:microsoft.com/office/officeart/2005/8/layout/matrix2"/>
    <dgm:cxn modelId="{9663126D-21B4-41C8-86A2-AE6378F5B2B8}" srcId="{CF91862B-AAA5-4415-AB79-1003C27645BC}" destId="{04899265-BED6-472F-AA9A-5CE6DD283A99}" srcOrd="1" destOrd="0" parTransId="{978D1A72-9E05-48F0-96D3-80B6A90A135E}" sibTransId="{0E48AC0B-F76F-4A75-BF6A-A2292E62B7A6}"/>
    <dgm:cxn modelId="{76E7946B-FF6F-43A9-B3FD-76443DD10AB1}" type="presOf" srcId="{04899265-BED6-472F-AA9A-5CE6DD283A99}" destId="{894384B3-82C2-447F-8D7E-715BAB17A3F7}" srcOrd="0" destOrd="0" presId="urn:microsoft.com/office/officeart/2005/8/layout/matrix2"/>
    <dgm:cxn modelId="{764123BC-326F-49C5-B258-C9E828C891F3}" srcId="{CF91862B-AAA5-4415-AB79-1003C27645BC}" destId="{BC2DE39F-2B60-4A68-B088-283DD67097FA}" srcOrd="3" destOrd="0" parTransId="{F28D27E8-0AE8-4CC7-B451-79D9C3002F64}" sibTransId="{0450140D-15DC-474C-9CA5-5B7D243D6313}"/>
    <dgm:cxn modelId="{30615430-EBF2-4DF8-B52A-621AD17FAD61}" srcId="{CF91862B-AAA5-4415-AB79-1003C27645BC}" destId="{697AD920-158C-4107-AA9B-C2C0AE85ADE6}" srcOrd="0" destOrd="0" parTransId="{83647759-5BCE-4950-B64C-6CDC49581E25}" sibTransId="{CD9679FB-2558-4D9A-B4ED-708554C2DF13}"/>
    <dgm:cxn modelId="{B82841FE-483E-4180-9B8A-0473357B05B8}" srcId="{CF91862B-AAA5-4415-AB79-1003C27645BC}" destId="{0D588DDF-5D4A-4F03-8C04-5A68B7836858}" srcOrd="2" destOrd="0" parTransId="{5305DC0D-F141-43F0-B374-DB69EF7C0470}" sibTransId="{407298C9-1836-4212-BF23-BB35433643B4}"/>
    <dgm:cxn modelId="{BB78BE08-DB74-464A-B596-F04DEDAC0C3D}" type="presOf" srcId="{BC2DE39F-2B60-4A68-B088-283DD67097FA}" destId="{818577A8-16CF-4E21-9259-5A2450B9DE54}" srcOrd="0" destOrd="0" presId="urn:microsoft.com/office/officeart/2005/8/layout/matrix2"/>
    <dgm:cxn modelId="{DE4E4E2D-260F-415F-A519-C72A3506550F}" type="presParOf" srcId="{130BED86-0FCB-4443-AC68-CAFD0E4470B5}" destId="{6438AC81-D358-4F40-8267-5A8A38C4E04E}" srcOrd="0" destOrd="0" presId="urn:microsoft.com/office/officeart/2005/8/layout/matrix2"/>
    <dgm:cxn modelId="{62513FF4-2F75-4457-9D87-CC3CD8271B94}" type="presParOf" srcId="{130BED86-0FCB-4443-AC68-CAFD0E4470B5}" destId="{E627508C-CD67-4055-8DEC-70369DF07602}" srcOrd="1" destOrd="0" presId="urn:microsoft.com/office/officeart/2005/8/layout/matrix2"/>
    <dgm:cxn modelId="{743DBCCF-8AC6-4A4B-B3B2-FB396E7C0F5B}" type="presParOf" srcId="{130BED86-0FCB-4443-AC68-CAFD0E4470B5}" destId="{894384B3-82C2-447F-8D7E-715BAB17A3F7}" srcOrd="2" destOrd="0" presId="urn:microsoft.com/office/officeart/2005/8/layout/matrix2"/>
    <dgm:cxn modelId="{4B4043CA-D2EF-4706-9CD3-D605784896F5}" type="presParOf" srcId="{130BED86-0FCB-4443-AC68-CAFD0E4470B5}" destId="{22C536DF-C803-469F-862A-69B6084591CC}" srcOrd="3" destOrd="0" presId="urn:microsoft.com/office/officeart/2005/8/layout/matrix2"/>
    <dgm:cxn modelId="{4A09E7BA-7394-4344-9ACC-FF364AB63801}" type="presParOf" srcId="{130BED86-0FCB-4443-AC68-CAFD0E4470B5}" destId="{818577A8-16CF-4E21-9259-5A2450B9DE54}"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794C82E-F796-4F4A-96E4-44B45032F76C}" type="doc">
      <dgm:prSet loTypeId="urn:microsoft.com/office/officeart/2008/layout/PictureAccentList" loCatId="picture" qsTypeId="urn:microsoft.com/office/officeart/2005/8/quickstyle/3d2" qsCatId="3D" csTypeId="urn:microsoft.com/office/officeart/2005/8/colors/accent1_2" csCatId="accent1" phldr="1"/>
      <dgm:spPr/>
      <dgm:t>
        <a:bodyPr/>
        <a:lstStyle/>
        <a:p>
          <a:endParaRPr lang="th-TH"/>
        </a:p>
      </dgm:t>
    </dgm:pt>
    <dgm:pt modelId="{A211880F-BE84-431C-8A81-3EB8E2B72338}">
      <dgm:prSet phldrT="[ข้อความ]" custT="1"/>
      <dgm:spPr/>
      <dgm:t>
        <a:bodyPr/>
        <a:lstStyle/>
        <a:p>
          <a:pPr algn="l"/>
          <a:r>
            <a:rPr lang="th-TH" sz="3200" dirty="0" smtClean="0">
              <a:cs typeface="+mj-cs"/>
            </a:rPr>
            <a:t>งานก่อสร้างอาคาร อาคารที่ทำการโรงพยาบาล โรงเรียน สนามกีฬา เสาธง รั้ว</a:t>
          </a:r>
          <a:endParaRPr lang="th-TH" sz="3200" dirty="0">
            <a:cs typeface="+mj-cs"/>
          </a:endParaRPr>
        </a:p>
      </dgm:t>
    </dgm:pt>
    <dgm:pt modelId="{EB91C428-5DCC-4BDF-94F8-A84A00438E2A}" type="parTrans" cxnId="{6DA52F68-CA90-4F8B-ACFA-A484C905B8F3}">
      <dgm:prSet/>
      <dgm:spPr/>
      <dgm:t>
        <a:bodyPr/>
        <a:lstStyle/>
        <a:p>
          <a:endParaRPr lang="th-TH" sz="3200">
            <a:cs typeface="+mj-cs"/>
          </a:endParaRPr>
        </a:p>
      </dgm:t>
    </dgm:pt>
    <dgm:pt modelId="{38A8A263-15DD-48F5-86A0-2651905326B6}" type="sibTrans" cxnId="{6DA52F68-CA90-4F8B-ACFA-A484C905B8F3}">
      <dgm:prSet/>
      <dgm:spPr/>
      <dgm:t>
        <a:bodyPr/>
        <a:lstStyle/>
        <a:p>
          <a:endParaRPr lang="th-TH" sz="3200">
            <a:cs typeface="+mj-cs"/>
          </a:endParaRPr>
        </a:p>
      </dgm:t>
    </dgm:pt>
    <dgm:pt modelId="{F2A10C55-0DCF-4C79-A3C0-76B44280D014}">
      <dgm:prSet phldrT="[ข้อความ]" custT="1"/>
      <dgm:spPr/>
      <dgm:t>
        <a:bodyPr/>
        <a:lstStyle/>
        <a:p>
          <a:pPr algn="l"/>
          <a:r>
            <a:rPr lang="th-TH" sz="3200" dirty="0" smtClean="0">
              <a:cs typeface="+mj-cs"/>
            </a:rPr>
            <a:t>การปรับปรุงซ่อมแซม</a:t>
          </a:r>
          <a:endParaRPr lang="th-TH" sz="3200" dirty="0">
            <a:cs typeface="+mj-cs"/>
          </a:endParaRPr>
        </a:p>
      </dgm:t>
    </dgm:pt>
    <dgm:pt modelId="{1FE0D139-9B80-4EC5-A67E-40A6FF041F8E}" type="parTrans" cxnId="{19138E58-35BE-4B49-891E-9443F7E40E17}">
      <dgm:prSet/>
      <dgm:spPr/>
      <dgm:t>
        <a:bodyPr/>
        <a:lstStyle/>
        <a:p>
          <a:endParaRPr lang="th-TH" sz="3200">
            <a:cs typeface="+mj-cs"/>
          </a:endParaRPr>
        </a:p>
      </dgm:t>
    </dgm:pt>
    <dgm:pt modelId="{92FFFF52-2614-430E-B3D2-CC4D12C9AECD}" type="sibTrans" cxnId="{19138E58-35BE-4B49-891E-9443F7E40E17}">
      <dgm:prSet/>
      <dgm:spPr/>
      <dgm:t>
        <a:bodyPr/>
        <a:lstStyle/>
        <a:p>
          <a:endParaRPr lang="th-TH" sz="3200">
            <a:cs typeface="+mj-cs"/>
          </a:endParaRPr>
        </a:p>
      </dgm:t>
    </dgm:pt>
    <dgm:pt modelId="{E2B356F8-D761-4F14-A744-EB2A82EA2CAD}">
      <dgm:prSet custT="1"/>
      <dgm:spPr/>
      <dgm:t>
        <a:bodyPr/>
        <a:lstStyle/>
        <a:p>
          <a:pPr algn="l"/>
          <a:r>
            <a:rPr lang="th-TH" sz="3200" dirty="0" smtClean="0">
              <a:cs typeface="+mj-cs"/>
            </a:rPr>
            <a:t>สาธารณูปโภค ประปา ไฟฟ้า สื่อสาร โทรคมนาคม การระบายน้ำ การขนส่งทางบก ทางน้ำ ทางเรือ ทางอากาศ</a:t>
          </a:r>
          <a:endParaRPr lang="th-TH" sz="3200" dirty="0">
            <a:cs typeface="+mj-cs"/>
          </a:endParaRPr>
        </a:p>
      </dgm:t>
    </dgm:pt>
    <dgm:pt modelId="{4581129F-2B57-47CF-A5C6-04816B595891}" type="parTrans" cxnId="{3ABC84A2-330C-430A-BE07-50B16D016DDF}">
      <dgm:prSet/>
      <dgm:spPr/>
      <dgm:t>
        <a:bodyPr/>
        <a:lstStyle/>
        <a:p>
          <a:endParaRPr lang="th-TH" sz="3200">
            <a:cs typeface="+mj-cs"/>
          </a:endParaRPr>
        </a:p>
      </dgm:t>
    </dgm:pt>
    <dgm:pt modelId="{5E62A378-A861-4776-A304-E7FEE2714D73}" type="sibTrans" cxnId="{3ABC84A2-330C-430A-BE07-50B16D016DDF}">
      <dgm:prSet/>
      <dgm:spPr/>
      <dgm:t>
        <a:bodyPr/>
        <a:lstStyle/>
        <a:p>
          <a:endParaRPr lang="th-TH" sz="3200">
            <a:cs typeface="+mj-cs"/>
          </a:endParaRPr>
        </a:p>
      </dgm:t>
    </dgm:pt>
    <dgm:pt modelId="{99E699D5-5AAF-42FB-BA2E-0B9A6B9F48F6}">
      <dgm:prSet phldrT="[ข้อความ]" custT="1"/>
      <dgm:spPr/>
      <dgm:t>
        <a:bodyPr/>
        <a:lstStyle/>
        <a:p>
          <a:r>
            <a:rPr lang="th-TH" sz="3200" dirty="0" smtClean="0">
              <a:cs typeface="+mj-cs"/>
            </a:rPr>
            <a:t>งานก่อสร้าง</a:t>
          </a:r>
          <a:endParaRPr lang="th-TH" sz="3200" dirty="0">
            <a:cs typeface="+mj-cs"/>
          </a:endParaRPr>
        </a:p>
      </dgm:t>
    </dgm:pt>
    <dgm:pt modelId="{C9C190B2-EE62-4196-A6D9-559B27C28540}" type="sibTrans" cxnId="{E9DFDED1-F256-4555-B759-5E37129134E8}">
      <dgm:prSet/>
      <dgm:spPr/>
      <dgm:t>
        <a:bodyPr/>
        <a:lstStyle/>
        <a:p>
          <a:endParaRPr lang="th-TH" sz="3200">
            <a:cs typeface="+mj-cs"/>
          </a:endParaRPr>
        </a:p>
      </dgm:t>
    </dgm:pt>
    <dgm:pt modelId="{E95DEA05-BF17-4951-BC06-D587B511B0BD}" type="parTrans" cxnId="{E9DFDED1-F256-4555-B759-5E37129134E8}">
      <dgm:prSet/>
      <dgm:spPr/>
      <dgm:t>
        <a:bodyPr/>
        <a:lstStyle/>
        <a:p>
          <a:endParaRPr lang="th-TH" sz="3200">
            <a:cs typeface="+mj-cs"/>
          </a:endParaRPr>
        </a:p>
      </dgm:t>
    </dgm:pt>
    <dgm:pt modelId="{98D38EBD-FEF2-4D5B-9E8B-6FA10789176A}" type="pres">
      <dgm:prSet presAssocID="{B794C82E-F796-4F4A-96E4-44B45032F76C}" presName="layout" presStyleCnt="0">
        <dgm:presLayoutVars>
          <dgm:chMax/>
          <dgm:chPref/>
          <dgm:dir/>
          <dgm:animOne val="branch"/>
          <dgm:animLvl val="lvl"/>
          <dgm:resizeHandles/>
        </dgm:presLayoutVars>
      </dgm:prSet>
      <dgm:spPr/>
      <dgm:t>
        <a:bodyPr/>
        <a:lstStyle/>
        <a:p>
          <a:endParaRPr lang="th-TH"/>
        </a:p>
      </dgm:t>
    </dgm:pt>
    <dgm:pt modelId="{207D579D-E5EC-4F1E-81D0-A31D83F24BC6}" type="pres">
      <dgm:prSet presAssocID="{99E699D5-5AAF-42FB-BA2E-0B9A6B9F48F6}" presName="root" presStyleCnt="0">
        <dgm:presLayoutVars>
          <dgm:chMax/>
          <dgm:chPref val="4"/>
        </dgm:presLayoutVars>
      </dgm:prSet>
      <dgm:spPr/>
      <dgm:t>
        <a:bodyPr/>
        <a:lstStyle/>
        <a:p>
          <a:endParaRPr lang="th-TH"/>
        </a:p>
      </dgm:t>
    </dgm:pt>
    <dgm:pt modelId="{E7720C22-3DE3-4348-8670-526ABE9E925B}" type="pres">
      <dgm:prSet presAssocID="{99E699D5-5AAF-42FB-BA2E-0B9A6B9F48F6}" presName="rootComposite" presStyleCnt="0">
        <dgm:presLayoutVars/>
      </dgm:prSet>
      <dgm:spPr/>
      <dgm:t>
        <a:bodyPr/>
        <a:lstStyle/>
        <a:p>
          <a:endParaRPr lang="th-TH"/>
        </a:p>
      </dgm:t>
    </dgm:pt>
    <dgm:pt modelId="{91F18441-8E8A-42CD-BD29-9525868B5093}" type="pres">
      <dgm:prSet presAssocID="{99E699D5-5AAF-42FB-BA2E-0B9A6B9F48F6}" presName="rootText" presStyleLbl="node0" presStyleIdx="0" presStyleCnt="1" custScaleX="24669" custScaleY="61742" custLinFactNeighborX="2493" custLinFactNeighborY="1871">
        <dgm:presLayoutVars>
          <dgm:chMax/>
          <dgm:chPref val="4"/>
        </dgm:presLayoutVars>
      </dgm:prSet>
      <dgm:spPr/>
      <dgm:t>
        <a:bodyPr/>
        <a:lstStyle/>
        <a:p>
          <a:endParaRPr lang="th-TH"/>
        </a:p>
      </dgm:t>
    </dgm:pt>
    <dgm:pt modelId="{BEFA0312-E8F8-4DC1-8691-CCAEA056468F}" type="pres">
      <dgm:prSet presAssocID="{99E699D5-5AAF-42FB-BA2E-0B9A6B9F48F6}" presName="childShape" presStyleCnt="0">
        <dgm:presLayoutVars>
          <dgm:chMax val="0"/>
          <dgm:chPref val="0"/>
        </dgm:presLayoutVars>
      </dgm:prSet>
      <dgm:spPr/>
      <dgm:t>
        <a:bodyPr/>
        <a:lstStyle/>
        <a:p>
          <a:endParaRPr lang="th-TH"/>
        </a:p>
      </dgm:t>
    </dgm:pt>
    <dgm:pt modelId="{698CF780-C2B1-45A7-9A6A-43CE91697178}" type="pres">
      <dgm:prSet presAssocID="{A211880F-BE84-431C-8A81-3EB8E2B72338}" presName="childComposite" presStyleCnt="0">
        <dgm:presLayoutVars>
          <dgm:chMax val="0"/>
          <dgm:chPref val="0"/>
        </dgm:presLayoutVars>
      </dgm:prSet>
      <dgm:spPr/>
      <dgm:t>
        <a:bodyPr/>
        <a:lstStyle/>
        <a:p>
          <a:endParaRPr lang="th-TH"/>
        </a:p>
      </dgm:t>
    </dgm:pt>
    <dgm:pt modelId="{F90AC2AA-6B5F-479F-B897-78FBC721A01A}" type="pres">
      <dgm:prSet presAssocID="{A211880F-BE84-431C-8A81-3EB8E2B72338}" presName="Imag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dgm:spPr>
      <dgm:t>
        <a:bodyPr/>
        <a:lstStyle/>
        <a:p>
          <a:endParaRPr lang="th-TH"/>
        </a:p>
      </dgm:t>
    </dgm:pt>
    <dgm:pt modelId="{C69D174F-19AF-49F3-9B96-F0B209AF3D86}" type="pres">
      <dgm:prSet presAssocID="{A211880F-BE84-431C-8A81-3EB8E2B72338}" presName="childText" presStyleLbl="lnNode1" presStyleIdx="0" presStyleCnt="3">
        <dgm:presLayoutVars>
          <dgm:chMax val="0"/>
          <dgm:chPref val="0"/>
          <dgm:bulletEnabled val="1"/>
        </dgm:presLayoutVars>
      </dgm:prSet>
      <dgm:spPr/>
      <dgm:t>
        <a:bodyPr/>
        <a:lstStyle/>
        <a:p>
          <a:endParaRPr lang="th-TH"/>
        </a:p>
      </dgm:t>
    </dgm:pt>
    <dgm:pt modelId="{2E1B9E0D-C404-4068-A390-1F59705291BE}" type="pres">
      <dgm:prSet presAssocID="{E2B356F8-D761-4F14-A744-EB2A82EA2CAD}" presName="childComposite" presStyleCnt="0">
        <dgm:presLayoutVars>
          <dgm:chMax val="0"/>
          <dgm:chPref val="0"/>
        </dgm:presLayoutVars>
      </dgm:prSet>
      <dgm:spPr/>
      <dgm:t>
        <a:bodyPr/>
        <a:lstStyle/>
        <a:p>
          <a:endParaRPr lang="th-TH"/>
        </a:p>
      </dgm:t>
    </dgm:pt>
    <dgm:pt modelId="{6250D301-029B-4287-87AC-DA517CBBB311}" type="pres">
      <dgm:prSet presAssocID="{E2B356F8-D761-4F14-A744-EB2A82EA2CAD}" presName="Imag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dgm:spPr>
      <dgm:t>
        <a:bodyPr/>
        <a:lstStyle/>
        <a:p>
          <a:endParaRPr lang="th-TH"/>
        </a:p>
      </dgm:t>
    </dgm:pt>
    <dgm:pt modelId="{92B896E3-E467-420E-A771-7F47908158AC}" type="pres">
      <dgm:prSet presAssocID="{E2B356F8-D761-4F14-A744-EB2A82EA2CAD}" presName="childText" presStyleLbl="lnNode1" presStyleIdx="1" presStyleCnt="3">
        <dgm:presLayoutVars>
          <dgm:chMax val="0"/>
          <dgm:chPref val="0"/>
          <dgm:bulletEnabled val="1"/>
        </dgm:presLayoutVars>
      </dgm:prSet>
      <dgm:spPr/>
      <dgm:t>
        <a:bodyPr/>
        <a:lstStyle/>
        <a:p>
          <a:endParaRPr lang="th-TH"/>
        </a:p>
      </dgm:t>
    </dgm:pt>
    <dgm:pt modelId="{5C7A646A-CE4A-4D87-BDC7-074533620158}" type="pres">
      <dgm:prSet presAssocID="{F2A10C55-0DCF-4C79-A3C0-76B44280D014}" presName="childComposite" presStyleCnt="0">
        <dgm:presLayoutVars>
          <dgm:chMax val="0"/>
          <dgm:chPref val="0"/>
        </dgm:presLayoutVars>
      </dgm:prSet>
      <dgm:spPr/>
      <dgm:t>
        <a:bodyPr/>
        <a:lstStyle/>
        <a:p>
          <a:endParaRPr lang="th-TH"/>
        </a:p>
      </dgm:t>
    </dgm:pt>
    <dgm:pt modelId="{BEDC0E7B-7D29-4CED-A553-D1D96A65892C}" type="pres">
      <dgm:prSet presAssocID="{F2A10C55-0DCF-4C79-A3C0-76B44280D014}" presName="Imag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dgm:spPr>
      <dgm:t>
        <a:bodyPr/>
        <a:lstStyle/>
        <a:p>
          <a:endParaRPr lang="th-TH"/>
        </a:p>
      </dgm:t>
    </dgm:pt>
    <dgm:pt modelId="{2742D98D-6672-4DA6-A60F-F0060215EC73}" type="pres">
      <dgm:prSet presAssocID="{F2A10C55-0DCF-4C79-A3C0-76B44280D014}" presName="childText" presStyleLbl="lnNode1" presStyleIdx="2" presStyleCnt="3">
        <dgm:presLayoutVars>
          <dgm:chMax val="0"/>
          <dgm:chPref val="0"/>
          <dgm:bulletEnabled val="1"/>
        </dgm:presLayoutVars>
      </dgm:prSet>
      <dgm:spPr/>
      <dgm:t>
        <a:bodyPr/>
        <a:lstStyle/>
        <a:p>
          <a:endParaRPr lang="th-TH"/>
        </a:p>
      </dgm:t>
    </dgm:pt>
  </dgm:ptLst>
  <dgm:cxnLst>
    <dgm:cxn modelId="{6B25E083-6FA6-4BB9-9699-BBE55ADD4889}" type="presOf" srcId="{F2A10C55-0DCF-4C79-A3C0-76B44280D014}" destId="{2742D98D-6672-4DA6-A60F-F0060215EC73}" srcOrd="0" destOrd="0" presId="urn:microsoft.com/office/officeart/2008/layout/PictureAccentList"/>
    <dgm:cxn modelId="{6607908C-5717-492F-A673-F0839BD721E9}" type="presOf" srcId="{E2B356F8-D761-4F14-A744-EB2A82EA2CAD}" destId="{92B896E3-E467-420E-A771-7F47908158AC}" srcOrd="0" destOrd="0" presId="urn:microsoft.com/office/officeart/2008/layout/PictureAccentList"/>
    <dgm:cxn modelId="{9FA1E71B-F25C-494F-A7D4-47F105DA256B}" type="presOf" srcId="{99E699D5-5AAF-42FB-BA2E-0B9A6B9F48F6}" destId="{91F18441-8E8A-42CD-BD29-9525868B5093}" srcOrd="0" destOrd="0" presId="urn:microsoft.com/office/officeart/2008/layout/PictureAccentList"/>
    <dgm:cxn modelId="{6DA52F68-CA90-4F8B-ACFA-A484C905B8F3}" srcId="{99E699D5-5AAF-42FB-BA2E-0B9A6B9F48F6}" destId="{A211880F-BE84-431C-8A81-3EB8E2B72338}" srcOrd="0" destOrd="0" parTransId="{EB91C428-5DCC-4BDF-94F8-A84A00438E2A}" sibTransId="{38A8A263-15DD-48F5-86A0-2651905326B6}"/>
    <dgm:cxn modelId="{3ABC84A2-330C-430A-BE07-50B16D016DDF}" srcId="{99E699D5-5AAF-42FB-BA2E-0B9A6B9F48F6}" destId="{E2B356F8-D761-4F14-A744-EB2A82EA2CAD}" srcOrd="1" destOrd="0" parTransId="{4581129F-2B57-47CF-A5C6-04816B595891}" sibTransId="{5E62A378-A861-4776-A304-E7FEE2714D73}"/>
    <dgm:cxn modelId="{D993FBCD-43D0-4500-AE2C-8E398904686D}" type="presOf" srcId="{A211880F-BE84-431C-8A81-3EB8E2B72338}" destId="{C69D174F-19AF-49F3-9B96-F0B209AF3D86}" srcOrd="0" destOrd="0" presId="urn:microsoft.com/office/officeart/2008/layout/PictureAccentList"/>
    <dgm:cxn modelId="{19138E58-35BE-4B49-891E-9443F7E40E17}" srcId="{99E699D5-5AAF-42FB-BA2E-0B9A6B9F48F6}" destId="{F2A10C55-0DCF-4C79-A3C0-76B44280D014}" srcOrd="2" destOrd="0" parTransId="{1FE0D139-9B80-4EC5-A67E-40A6FF041F8E}" sibTransId="{92FFFF52-2614-430E-B3D2-CC4D12C9AECD}"/>
    <dgm:cxn modelId="{56158173-D5C4-4EE8-9823-EAC80EA7536C}" type="presOf" srcId="{B794C82E-F796-4F4A-96E4-44B45032F76C}" destId="{98D38EBD-FEF2-4D5B-9E8B-6FA10789176A}" srcOrd="0" destOrd="0" presId="urn:microsoft.com/office/officeart/2008/layout/PictureAccentList"/>
    <dgm:cxn modelId="{E9DFDED1-F256-4555-B759-5E37129134E8}" srcId="{B794C82E-F796-4F4A-96E4-44B45032F76C}" destId="{99E699D5-5AAF-42FB-BA2E-0B9A6B9F48F6}" srcOrd="0" destOrd="0" parTransId="{E95DEA05-BF17-4951-BC06-D587B511B0BD}" sibTransId="{C9C190B2-EE62-4196-A6D9-559B27C28540}"/>
    <dgm:cxn modelId="{B0D712C3-A46B-416A-83FA-79F77DC05836}" type="presParOf" srcId="{98D38EBD-FEF2-4D5B-9E8B-6FA10789176A}" destId="{207D579D-E5EC-4F1E-81D0-A31D83F24BC6}" srcOrd="0" destOrd="0" presId="urn:microsoft.com/office/officeart/2008/layout/PictureAccentList"/>
    <dgm:cxn modelId="{BCE0B3F0-5B5F-4156-81CD-0902D2F398E6}" type="presParOf" srcId="{207D579D-E5EC-4F1E-81D0-A31D83F24BC6}" destId="{E7720C22-3DE3-4348-8670-526ABE9E925B}" srcOrd="0" destOrd="0" presId="urn:microsoft.com/office/officeart/2008/layout/PictureAccentList"/>
    <dgm:cxn modelId="{A58BEFF3-BEDD-47AF-87CD-F728DA75E2BB}" type="presParOf" srcId="{E7720C22-3DE3-4348-8670-526ABE9E925B}" destId="{91F18441-8E8A-42CD-BD29-9525868B5093}" srcOrd="0" destOrd="0" presId="urn:microsoft.com/office/officeart/2008/layout/PictureAccentList"/>
    <dgm:cxn modelId="{EE9E26D9-6A75-46D1-BFD6-1279E63257B5}" type="presParOf" srcId="{207D579D-E5EC-4F1E-81D0-A31D83F24BC6}" destId="{BEFA0312-E8F8-4DC1-8691-CCAEA056468F}" srcOrd="1" destOrd="0" presId="urn:microsoft.com/office/officeart/2008/layout/PictureAccentList"/>
    <dgm:cxn modelId="{97974D40-8A12-4D1D-9C03-0FDA0B3C5EDB}" type="presParOf" srcId="{BEFA0312-E8F8-4DC1-8691-CCAEA056468F}" destId="{698CF780-C2B1-45A7-9A6A-43CE91697178}" srcOrd="0" destOrd="0" presId="urn:microsoft.com/office/officeart/2008/layout/PictureAccentList"/>
    <dgm:cxn modelId="{F3CFDA8B-1A5B-4A29-99D8-7B06D3B97785}" type="presParOf" srcId="{698CF780-C2B1-45A7-9A6A-43CE91697178}" destId="{F90AC2AA-6B5F-479F-B897-78FBC721A01A}" srcOrd="0" destOrd="0" presId="urn:microsoft.com/office/officeart/2008/layout/PictureAccentList"/>
    <dgm:cxn modelId="{D0339F6A-B34D-47CD-A4CF-D452336EC911}" type="presParOf" srcId="{698CF780-C2B1-45A7-9A6A-43CE91697178}" destId="{C69D174F-19AF-49F3-9B96-F0B209AF3D86}" srcOrd="1" destOrd="0" presId="urn:microsoft.com/office/officeart/2008/layout/PictureAccentList"/>
    <dgm:cxn modelId="{B36B609C-9ED4-41EA-B227-ED567395D738}" type="presParOf" srcId="{BEFA0312-E8F8-4DC1-8691-CCAEA056468F}" destId="{2E1B9E0D-C404-4068-A390-1F59705291BE}" srcOrd="1" destOrd="0" presId="urn:microsoft.com/office/officeart/2008/layout/PictureAccentList"/>
    <dgm:cxn modelId="{76A1925A-D97C-4EC5-8F92-1F91633C1395}" type="presParOf" srcId="{2E1B9E0D-C404-4068-A390-1F59705291BE}" destId="{6250D301-029B-4287-87AC-DA517CBBB311}" srcOrd="0" destOrd="0" presId="urn:microsoft.com/office/officeart/2008/layout/PictureAccentList"/>
    <dgm:cxn modelId="{C5A7605A-0386-4C68-933C-C732E31074E2}" type="presParOf" srcId="{2E1B9E0D-C404-4068-A390-1F59705291BE}" destId="{92B896E3-E467-420E-A771-7F47908158AC}" srcOrd="1" destOrd="0" presId="urn:microsoft.com/office/officeart/2008/layout/PictureAccentList"/>
    <dgm:cxn modelId="{6081B22E-98E1-4C47-8356-193C337DFE3B}" type="presParOf" srcId="{BEFA0312-E8F8-4DC1-8691-CCAEA056468F}" destId="{5C7A646A-CE4A-4D87-BDC7-074533620158}" srcOrd="2" destOrd="0" presId="urn:microsoft.com/office/officeart/2008/layout/PictureAccentList"/>
    <dgm:cxn modelId="{F3B15BE9-17EE-4E73-A559-A03FC334BD41}" type="presParOf" srcId="{5C7A646A-CE4A-4D87-BDC7-074533620158}" destId="{BEDC0E7B-7D29-4CED-A553-D1D96A65892C}" srcOrd="0" destOrd="0" presId="urn:microsoft.com/office/officeart/2008/layout/PictureAccentList"/>
    <dgm:cxn modelId="{88DBECE3-4A6B-4B49-A418-E24B851DE13B}" type="presParOf" srcId="{5C7A646A-CE4A-4D87-BDC7-074533620158}" destId="{2742D98D-6672-4DA6-A60F-F0060215EC73}"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C571EB-94A6-49EC-A75E-6AA518365494}">
      <dsp:nvSpPr>
        <dsp:cNvPr id="0" name=""/>
        <dsp:cNvSpPr/>
      </dsp:nvSpPr>
      <dsp:spPr>
        <a:xfrm rot="5400000">
          <a:off x="-115546" y="120550"/>
          <a:ext cx="770309" cy="53921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h-TH" sz="2400" kern="1200" dirty="0" smtClean="0">
              <a:cs typeface="+mj-cs"/>
            </a:rPr>
            <a:t>1.</a:t>
          </a:r>
          <a:endParaRPr lang="th-TH" sz="2400" kern="1200" dirty="0">
            <a:cs typeface="+mj-cs"/>
          </a:endParaRPr>
        </a:p>
      </dsp:txBody>
      <dsp:txXfrm rot="-5400000">
        <a:off x="1" y="274611"/>
        <a:ext cx="539216" cy="231093"/>
      </dsp:txXfrm>
    </dsp:sp>
    <dsp:sp modelId="{CBBD6E00-C507-40F0-B440-FFA9CC86462C}">
      <dsp:nvSpPr>
        <dsp:cNvPr id="0" name=""/>
        <dsp:cNvSpPr/>
      </dsp:nvSpPr>
      <dsp:spPr>
        <a:xfrm rot="5400000">
          <a:off x="4128369" y="-3584148"/>
          <a:ext cx="500964" cy="76792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h-TH" sz="2400" kern="1200" dirty="0" smtClean="0">
              <a:cs typeface="+mj-cs"/>
            </a:rPr>
            <a:t>สร้างความเชื่อมั่นให้กับทุกภาคส่วน</a:t>
          </a:r>
          <a:endParaRPr lang="th-TH" sz="2400" kern="1200" dirty="0">
            <a:cs typeface="+mj-cs"/>
          </a:endParaRPr>
        </a:p>
      </dsp:txBody>
      <dsp:txXfrm rot="-5400000">
        <a:off x="539217" y="29459"/>
        <a:ext cx="7654815" cy="452054"/>
      </dsp:txXfrm>
    </dsp:sp>
    <dsp:sp modelId="{1C2E5B34-93E7-400B-917F-1B7D3F90B4DC}">
      <dsp:nvSpPr>
        <dsp:cNvPr id="0" name=""/>
        <dsp:cNvSpPr/>
      </dsp:nvSpPr>
      <dsp:spPr>
        <a:xfrm rot="5400000">
          <a:off x="-115546" y="806588"/>
          <a:ext cx="770309" cy="53921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h-TH" sz="2400" kern="1200" dirty="0" smtClean="0">
              <a:cs typeface="+mj-cs"/>
            </a:rPr>
            <a:t>2.</a:t>
          </a:r>
          <a:endParaRPr lang="th-TH" sz="2400" kern="1200" dirty="0">
            <a:cs typeface="+mj-cs"/>
          </a:endParaRPr>
        </a:p>
      </dsp:txBody>
      <dsp:txXfrm rot="-5400000">
        <a:off x="1" y="960649"/>
        <a:ext cx="539216" cy="231093"/>
      </dsp:txXfrm>
    </dsp:sp>
    <dsp:sp modelId="{5531AEFD-41BA-40B4-9CB4-6F2332938E9A}">
      <dsp:nvSpPr>
        <dsp:cNvPr id="0" name=""/>
        <dsp:cNvSpPr/>
      </dsp:nvSpPr>
      <dsp:spPr>
        <a:xfrm rot="5400000">
          <a:off x="4128501" y="-2898242"/>
          <a:ext cx="500701" cy="76792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h-TH" sz="2400" kern="1200" dirty="0" smtClean="0">
              <a:cs typeface="+mj-cs"/>
            </a:rPr>
            <a:t>การจัดซื้อจัดจ้างมีกรอบการปฏิบัติงานที่เป็นมาตรฐานเดียวกัน</a:t>
          </a:r>
          <a:endParaRPr lang="th-TH" sz="2400" kern="1200" dirty="0">
            <a:cs typeface="+mj-cs"/>
          </a:endParaRPr>
        </a:p>
      </dsp:txBody>
      <dsp:txXfrm rot="-5400000">
        <a:off x="539217" y="715484"/>
        <a:ext cx="7654828" cy="451817"/>
      </dsp:txXfrm>
    </dsp:sp>
    <dsp:sp modelId="{6D0288E2-D219-4785-AAAF-EE1A24330D5A}">
      <dsp:nvSpPr>
        <dsp:cNvPr id="0" name=""/>
        <dsp:cNvSpPr/>
      </dsp:nvSpPr>
      <dsp:spPr>
        <a:xfrm rot="5400000">
          <a:off x="-115546" y="1492626"/>
          <a:ext cx="770309" cy="53921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h-TH" sz="2400" kern="1200" dirty="0" smtClean="0">
              <a:cs typeface="+mj-cs"/>
            </a:rPr>
            <a:t>3.</a:t>
          </a:r>
          <a:endParaRPr lang="th-TH" sz="2400" kern="1200" dirty="0">
            <a:cs typeface="+mj-cs"/>
          </a:endParaRPr>
        </a:p>
      </dsp:txBody>
      <dsp:txXfrm rot="-5400000">
        <a:off x="1" y="1646687"/>
        <a:ext cx="539216" cy="231093"/>
      </dsp:txXfrm>
    </dsp:sp>
    <dsp:sp modelId="{6109C1B4-83AE-4E4C-91FC-3B1576770EB1}">
      <dsp:nvSpPr>
        <dsp:cNvPr id="0" name=""/>
        <dsp:cNvSpPr/>
      </dsp:nvSpPr>
      <dsp:spPr>
        <a:xfrm rot="5400000">
          <a:off x="4128501" y="-2212205"/>
          <a:ext cx="500701" cy="76792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h-TH" sz="2400" kern="1200" dirty="0" smtClean="0">
              <a:cs typeface="+mj-cs"/>
            </a:rPr>
            <a:t>มุ่งเน้นการเปิดเผยข้อมูล เพื่อความโปร่งใส และมีการแข่งขันอย่างเป็นธรรม</a:t>
          </a:r>
          <a:endParaRPr lang="th-TH" sz="2400" kern="1200" dirty="0">
            <a:cs typeface="+mj-cs"/>
          </a:endParaRPr>
        </a:p>
      </dsp:txBody>
      <dsp:txXfrm rot="-5400000">
        <a:off x="539217" y="1401521"/>
        <a:ext cx="7654828" cy="451817"/>
      </dsp:txXfrm>
    </dsp:sp>
    <dsp:sp modelId="{BD1F60DC-4526-4956-9874-ADF66671F745}">
      <dsp:nvSpPr>
        <dsp:cNvPr id="0" name=""/>
        <dsp:cNvSpPr/>
      </dsp:nvSpPr>
      <dsp:spPr>
        <a:xfrm rot="5400000">
          <a:off x="-115546" y="2178663"/>
          <a:ext cx="770309" cy="53921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h-TH" sz="2400" kern="1200" dirty="0" smtClean="0">
              <a:cs typeface="+mj-cs"/>
            </a:rPr>
            <a:t>4.</a:t>
          </a:r>
          <a:endParaRPr lang="th-TH" sz="2400" kern="1200" dirty="0">
            <a:cs typeface="+mj-cs"/>
          </a:endParaRPr>
        </a:p>
      </dsp:txBody>
      <dsp:txXfrm rot="-5400000">
        <a:off x="1" y="2332724"/>
        <a:ext cx="539216" cy="231093"/>
      </dsp:txXfrm>
    </dsp:sp>
    <dsp:sp modelId="{02478F8A-E43F-4387-9D73-09D08A723EF4}">
      <dsp:nvSpPr>
        <dsp:cNvPr id="0" name=""/>
        <dsp:cNvSpPr/>
      </dsp:nvSpPr>
      <dsp:spPr>
        <a:xfrm rot="5400000">
          <a:off x="4128501" y="-1526167"/>
          <a:ext cx="500701" cy="76792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0" algn="l" defTabSz="1111250">
            <a:lnSpc>
              <a:spcPct val="90000"/>
            </a:lnSpc>
            <a:spcBef>
              <a:spcPct val="0"/>
            </a:spcBef>
            <a:spcAft>
              <a:spcPct val="15000"/>
            </a:spcAft>
            <a:buChar char="••"/>
          </a:pPr>
          <a:endParaRPr lang="th-TH" sz="2400" kern="1200" dirty="0">
            <a:cs typeface="+mj-cs"/>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th-TH" sz="2400" kern="1200" dirty="0" smtClean="0">
              <a:cs typeface="+mj-cs"/>
            </a:rPr>
            <a:t>  คำนึงถึงวัตถุประสงค์การใช้งานเป็นสำคัญเพื่อให้เกิดความคุ้มค่าในการใช้จ่ายเงิน</a:t>
          </a:r>
        </a:p>
        <a:p>
          <a:pPr marL="228600" lvl="1" indent="0" algn="l" defTabSz="1111250">
            <a:lnSpc>
              <a:spcPct val="90000"/>
            </a:lnSpc>
            <a:spcBef>
              <a:spcPct val="0"/>
            </a:spcBef>
            <a:spcAft>
              <a:spcPct val="15000"/>
            </a:spcAft>
            <a:buChar char="••"/>
          </a:pPr>
          <a:endParaRPr lang="th-TH" sz="2400" kern="1200" dirty="0">
            <a:cs typeface="+mj-cs"/>
          </a:endParaRPr>
        </a:p>
      </dsp:txBody>
      <dsp:txXfrm rot="-5400000">
        <a:off x="539217" y="2087559"/>
        <a:ext cx="7654828" cy="451817"/>
      </dsp:txXfrm>
    </dsp:sp>
    <dsp:sp modelId="{97C2D2E4-A13A-427E-A98D-3A875E1EA1B9}">
      <dsp:nvSpPr>
        <dsp:cNvPr id="0" name=""/>
        <dsp:cNvSpPr/>
      </dsp:nvSpPr>
      <dsp:spPr>
        <a:xfrm rot="5400000">
          <a:off x="-115546" y="2864701"/>
          <a:ext cx="770309" cy="53921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h-TH" sz="2400" kern="1200" dirty="0" smtClean="0">
              <a:cs typeface="+mj-cs"/>
            </a:rPr>
            <a:t>5.</a:t>
          </a:r>
          <a:endParaRPr lang="th-TH" sz="2400" kern="1200" dirty="0">
            <a:cs typeface="+mj-cs"/>
          </a:endParaRPr>
        </a:p>
      </dsp:txBody>
      <dsp:txXfrm rot="-5400000">
        <a:off x="1" y="3018762"/>
        <a:ext cx="539216" cy="231093"/>
      </dsp:txXfrm>
    </dsp:sp>
    <dsp:sp modelId="{43D335F3-7D57-48EB-9CA5-89968557F747}">
      <dsp:nvSpPr>
        <dsp:cNvPr id="0" name=""/>
        <dsp:cNvSpPr/>
      </dsp:nvSpPr>
      <dsp:spPr>
        <a:xfrm rot="5400000">
          <a:off x="4128501" y="-840129"/>
          <a:ext cx="500701" cy="76792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114300" lvl="1" indent="0" algn="l" defTabSz="533400">
            <a:lnSpc>
              <a:spcPct val="90000"/>
            </a:lnSpc>
            <a:spcBef>
              <a:spcPct val="0"/>
            </a:spcBef>
            <a:spcAft>
              <a:spcPct val="15000"/>
            </a:spcAft>
            <a:buChar char="••"/>
          </a:pPr>
          <a:endParaRPr lang="th-TH" sz="2400" kern="1200" dirty="0">
            <a:cs typeface="+mj-cs"/>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th-TH" sz="2400" kern="1200" dirty="0" smtClean="0">
              <a:cs typeface="+mj-cs"/>
            </a:rPr>
            <a:t>  เน้นการวางแผนและประเมินผลเพื่อให้เกิดประสิทธิภาพและประสิทธิผล</a:t>
          </a:r>
        </a:p>
        <a:p>
          <a:pPr marL="114300" lvl="1" indent="0" algn="l" defTabSz="533400">
            <a:lnSpc>
              <a:spcPct val="90000"/>
            </a:lnSpc>
            <a:spcBef>
              <a:spcPct val="0"/>
            </a:spcBef>
            <a:spcAft>
              <a:spcPct val="15000"/>
            </a:spcAft>
            <a:buChar char="••"/>
          </a:pPr>
          <a:endParaRPr lang="th-TH" sz="2400" kern="1200" dirty="0">
            <a:cs typeface="+mj-cs"/>
          </a:endParaRPr>
        </a:p>
      </dsp:txBody>
      <dsp:txXfrm rot="-5400000">
        <a:off x="539217" y="2773597"/>
        <a:ext cx="7654828" cy="451817"/>
      </dsp:txXfrm>
    </dsp:sp>
    <dsp:sp modelId="{B2D25985-B856-4E33-A042-21332FAE9576}">
      <dsp:nvSpPr>
        <dsp:cNvPr id="0" name=""/>
        <dsp:cNvSpPr/>
      </dsp:nvSpPr>
      <dsp:spPr>
        <a:xfrm rot="5400000">
          <a:off x="-115546" y="3550739"/>
          <a:ext cx="770309" cy="53921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h-TH" sz="2400" kern="1200" dirty="0" smtClean="0">
              <a:cs typeface="+mj-cs"/>
            </a:rPr>
            <a:t>6.</a:t>
          </a:r>
          <a:endParaRPr lang="th-TH" sz="2400" kern="1200" dirty="0">
            <a:cs typeface="+mj-cs"/>
          </a:endParaRPr>
        </a:p>
      </dsp:txBody>
      <dsp:txXfrm rot="-5400000">
        <a:off x="1" y="3704800"/>
        <a:ext cx="539216" cy="231093"/>
      </dsp:txXfrm>
    </dsp:sp>
    <dsp:sp modelId="{906F0F84-231B-4852-896C-29A2FC69FD17}">
      <dsp:nvSpPr>
        <dsp:cNvPr id="0" name=""/>
        <dsp:cNvSpPr/>
      </dsp:nvSpPr>
      <dsp:spPr>
        <a:xfrm rot="5400000">
          <a:off x="4128501" y="-154091"/>
          <a:ext cx="500701" cy="76792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57150" lvl="1" indent="0" algn="l" defTabSz="444500">
            <a:lnSpc>
              <a:spcPct val="90000"/>
            </a:lnSpc>
            <a:spcBef>
              <a:spcPct val="0"/>
            </a:spcBef>
            <a:spcAft>
              <a:spcPct val="15000"/>
            </a:spcAft>
            <a:buChar char="••"/>
          </a:pPr>
          <a:endParaRPr lang="th-TH" sz="2400" kern="1200" dirty="0">
            <a:cs typeface="+mj-cs"/>
          </a:endParaRPr>
        </a:p>
        <a:p>
          <a:pPr marL="0" marR="0" lvl="1" indent="0" algn="l" defTabSz="914400" eaLnBrk="1" fontAlgn="auto" latinLnBrk="0" hangingPunct="1">
            <a:lnSpc>
              <a:spcPct val="100000"/>
            </a:lnSpc>
            <a:spcBef>
              <a:spcPct val="0"/>
            </a:spcBef>
            <a:spcAft>
              <a:spcPts val="0"/>
            </a:spcAft>
            <a:buClrTx/>
            <a:buSzTx/>
            <a:buFontTx/>
            <a:buChar char="••"/>
            <a:tabLst/>
            <a:defRPr/>
          </a:pPr>
          <a:r>
            <a:rPr lang="th-TH" sz="2400" kern="1200" dirty="0" smtClean="0">
              <a:cs typeface="+mj-cs"/>
            </a:rPr>
            <a:t>  ส่งเสริมให้ภาคประชาชนมีส่วนร่วม เพื่อตรวจสอบและป้องกันการทุจริต</a:t>
          </a:r>
        </a:p>
        <a:p>
          <a:pPr marL="57150" lvl="1" indent="0" algn="l" defTabSz="444500">
            <a:lnSpc>
              <a:spcPct val="90000"/>
            </a:lnSpc>
            <a:spcBef>
              <a:spcPct val="0"/>
            </a:spcBef>
            <a:spcAft>
              <a:spcPct val="15000"/>
            </a:spcAft>
            <a:buChar char="••"/>
          </a:pPr>
          <a:endParaRPr lang="th-TH" sz="2400" kern="1200" dirty="0">
            <a:cs typeface="+mj-cs"/>
          </a:endParaRPr>
        </a:p>
      </dsp:txBody>
      <dsp:txXfrm rot="-5400000">
        <a:off x="539217" y="3459635"/>
        <a:ext cx="7654828" cy="451817"/>
      </dsp:txXfrm>
    </dsp:sp>
    <dsp:sp modelId="{D5D62EF8-34BD-45D7-973B-C06C3C8B35D3}">
      <dsp:nvSpPr>
        <dsp:cNvPr id="0" name=""/>
        <dsp:cNvSpPr/>
      </dsp:nvSpPr>
      <dsp:spPr>
        <a:xfrm rot="5400000">
          <a:off x="-115546" y="4236776"/>
          <a:ext cx="770309" cy="53921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th-TH" sz="2400" kern="1200" dirty="0" smtClean="0">
              <a:cs typeface="+mj-cs"/>
            </a:rPr>
            <a:t>7.</a:t>
          </a:r>
          <a:endParaRPr lang="th-TH" sz="2400" kern="1200" dirty="0">
            <a:cs typeface="+mj-cs"/>
          </a:endParaRPr>
        </a:p>
      </dsp:txBody>
      <dsp:txXfrm rot="-5400000">
        <a:off x="1" y="4390837"/>
        <a:ext cx="539216" cy="231093"/>
      </dsp:txXfrm>
    </dsp:sp>
    <dsp:sp modelId="{45381F8E-380B-478B-8BCC-2D5E51F006F5}">
      <dsp:nvSpPr>
        <dsp:cNvPr id="0" name=""/>
        <dsp:cNvSpPr/>
      </dsp:nvSpPr>
      <dsp:spPr>
        <a:xfrm rot="5400000">
          <a:off x="4128501" y="531945"/>
          <a:ext cx="500701" cy="767927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th-TH" sz="2400" kern="1200" dirty="0" smtClean="0">
              <a:cs typeface="+mj-cs"/>
            </a:rPr>
            <a:t>การจัดซื้อจัดจ้างด้วยวิธีการทางอิเล็กทรอนิกส์เพื่อการเปิดเผยโปร่งใส</a:t>
          </a:r>
          <a:endParaRPr lang="th-TH" sz="2400" kern="1200" dirty="0">
            <a:cs typeface="+mj-cs"/>
          </a:endParaRPr>
        </a:p>
      </dsp:txBody>
      <dsp:txXfrm rot="-5400000">
        <a:off x="539217" y="4145671"/>
        <a:ext cx="7654828" cy="4518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4CE50-BE65-41FC-AF97-D42B8E7C540E}">
      <dsp:nvSpPr>
        <dsp:cNvPr id="0" name=""/>
        <dsp:cNvSpPr/>
      </dsp:nvSpPr>
      <dsp:spPr>
        <a:xfrm>
          <a:off x="0" y="1586"/>
          <a:ext cx="842493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4B0783-7F79-4DBB-981D-DE8A8CD86CC7}">
      <dsp:nvSpPr>
        <dsp:cNvPr id="0" name=""/>
        <dsp:cNvSpPr/>
      </dsp:nvSpPr>
      <dsp:spPr>
        <a:xfrm>
          <a:off x="0" y="1586"/>
          <a:ext cx="977424" cy="32463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endParaRPr lang="th-TH" sz="2400" kern="1200" dirty="0">
            <a:cs typeface="+mj-cs"/>
          </a:endParaRPr>
        </a:p>
      </dsp:txBody>
      <dsp:txXfrm>
        <a:off x="0" y="1586"/>
        <a:ext cx="977424" cy="3246313"/>
      </dsp:txXfrm>
    </dsp:sp>
    <dsp:sp modelId="{F2013430-9A5E-4856-9934-79A284FBEA09}">
      <dsp:nvSpPr>
        <dsp:cNvPr id="0" name=""/>
        <dsp:cNvSpPr/>
      </dsp:nvSpPr>
      <dsp:spPr>
        <a:xfrm>
          <a:off x="1050731" y="0"/>
          <a:ext cx="7365792" cy="621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h-TH" sz="2400" kern="1200" dirty="0" smtClean="0">
              <a:cs typeface="+mj-cs"/>
            </a:rPr>
            <a:t>1. ราคาที่ได้มาจากการคำนวณตามหลักเกณฑ์ที่คณะกรรมการกำกับราคากลางกำหนด</a:t>
          </a:r>
          <a:endParaRPr lang="th-TH" sz="2400" kern="1200" dirty="0">
            <a:cs typeface="+mj-cs"/>
          </a:endParaRPr>
        </a:p>
      </dsp:txBody>
      <dsp:txXfrm>
        <a:off x="1050731" y="0"/>
        <a:ext cx="7365792" cy="621835"/>
      </dsp:txXfrm>
    </dsp:sp>
    <dsp:sp modelId="{40211D5F-3807-4012-A53B-D4A219939CC2}">
      <dsp:nvSpPr>
        <dsp:cNvPr id="0" name=""/>
        <dsp:cNvSpPr/>
      </dsp:nvSpPr>
      <dsp:spPr>
        <a:xfrm>
          <a:off x="977424" y="531802"/>
          <a:ext cx="390969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47C3B-8801-49E4-9A12-DC124AF0E1E7}">
      <dsp:nvSpPr>
        <dsp:cNvPr id="0" name=""/>
        <dsp:cNvSpPr/>
      </dsp:nvSpPr>
      <dsp:spPr>
        <a:xfrm>
          <a:off x="1050731" y="524453"/>
          <a:ext cx="7167412" cy="48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h-TH" sz="2400" kern="1200" dirty="0" smtClean="0">
              <a:cs typeface="+mj-cs"/>
            </a:rPr>
            <a:t>2. ราคาที่ได้มาจากฐานข้อมูลราคาอ้างอิงของพัสดุที่กรมบัญชีกลางจัดทำ</a:t>
          </a:r>
          <a:endParaRPr lang="th-TH" sz="2400" kern="1200" dirty="0">
            <a:cs typeface="+mj-cs"/>
          </a:endParaRPr>
        </a:p>
      </dsp:txBody>
      <dsp:txXfrm>
        <a:off x="1050731" y="524453"/>
        <a:ext cx="7167412" cy="489800"/>
      </dsp:txXfrm>
    </dsp:sp>
    <dsp:sp modelId="{16597E35-EF45-45AC-A33A-F8E51FF79AD3}">
      <dsp:nvSpPr>
        <dsp:cNvPr id="0" name=""/>
        <dsp:cNvSpPr/>
      </dsp:nvSpPr>
      <dsp:spPr>
        <a:xfrm>
          <a:off x="977424" y="1087652"/>
          <a:ext cx="390969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96856C-EFDB-449C-AFEE-80B34F2780CD}">
      <dsp:nvSpPr>
        <dsp:cNvPr id="0" name=""/>
        <dsp:cNvSpPr/>
      </dsp:nvSpPr>
      <dsp:spPr>
        <a:xfrm>
          <a:off x="1050731" y="1003811"/>
          <a:ext cx="6901051" cy="48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h-TH" sz="2400" kern="1200" dirty="0" smtClean="0">
              <a:cs typeface="+mj-cs"/>
            </a:rPr>
            <a:t>3. ราคามาตรฐานที่สำนักงบประมาณหรือหน่วยงานกลางอื่นกำหนด</a:t>
          </a:r>
          <a:endParaRPr lang="th-TH" sz="2400" kern="1200" dirty="0">
            <a:cs typeface="+mj-cs"/>
          </a:endParaRPr>
        </a:p>
      </dsp:txBody>
      <dsp:txXfrm>
        <a:off x="1050731" y="1003811"/>
        <a:ext cx="6901051" cy="489800"/>
      </dsp:txXfrm>
    </dsp:sp>
    <dsp:sp modelId="{0E6A5BC0-EC67-4E43-AF05-AFE6333F9C59}">
      <dsp:nvSpPr>
        <dsp:cNvPr id="0" name=""/>
        <dsp:cNvSpPr/>
      </dsp:nvSpPr>
      <dsp:spPr>
        <a:xfrm>
          <a:off x="977424" y="1569433"/>
          <a:ext cx="390969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078F0-05E9-4CBA-903D-6E9321E88E6F}">
      <dsp:nvSpPr>
        <dsp:cNvPr id="0" name=""/>
        <dsp:cNvSpPr/>
      </dsp:nvSpPr>
      <dsp:spPr>
        <a:xfrm>
          <a:off x="1050731" y="1483178"/>
          <a:ext cx="5580029" cy="48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h-TH" sz="2400" kern="1200" dirty="0" smtClean="0">
              <a:cs typeface="+mj-cs"/>
            </a:rPr>
            <a:t>4. ราคาที่ได้มาจากการสืบราคาจากท้องตลาด</a:t>
          </a:r>
          <a:endParaRPr lang="th-TH" sz="2400" kern="1200" dirty="0">
            <a:cs typeface="+mj-cs"/>
          </a:endParaRPr>
        </a:p>
      </dsp:txBody>
      <dsp:txXfrm>
        <a:off x="1050731" y="1483178"/>
        <a:ext cx="5580029" cy="489800"/>
      </dsp:txXfrm>
    </dsp:sp>
    <dsp:sp modelId="{CCF54B98-E04F-4A90-9F5E-D66D21161BF4}">
      <dsp:nvSpPr>
        <dsp:cNvPr id="0" name=""/>
        <dsp:cNvSpPr/>
      </dsp:nvSpPr>
      <dsp:spPr>
        <a:xfrm>
          <a:off x="977424" y="2050322"/>
          <a:ext cx="390969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2DF4F5-F006-4A9C-B3B2-9E6870AA59E5}">
      <dsp:nvSpPr>
        <dsp:cNvPr id="0" name=""/>
        <dsp:cNvSpPr/>
      </dsp:nvSpPr>
      <dsp:spPr>
        <a:xfrm>
          <a:off x="1050731" y="1962541"/>
          <a:ext cx="5861543" cy="48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h-TH" sz="2400" kern="1200" dirty="0" smtClean="0">
              <a:cs typeface="+mj-cs"/>
            </a:rPr>
            <a:t>5. ราคาที่เคยซื้อหรือจ้างครั้งหลังสุดภายในระยะเวลาสองปีงบประมาณ</a:t>
          </a:r>
          <a:endParaRPr lang="th-TH" sz="2400" kern="1200" dirty="0">
            <a:cs typeface="+mj-cs"/>
          </a:endParaRPr>
        </a:p>
      </dsp:txBody>
      <dsp:txXfrm>
        <a:off x="1050731" y="1962541"/>
        <a:ext cx="5861543" cy="489800"/>
      </dsp:txXfrm>
    </dsp:sp>
    <dsp:sp modelId="{70D5D1C9-A07A-4F37-BFE3-1AD552E45F29}">
      <dsp:nvSpPr>
        <dsp:cNvPr id="0" name=""/>
        <dsp:cNvSpPr/>
      </dsp:nvSpPr>
      <dsp:spPr>
        <a:xfrm>
          <a:off x="977424" y="2532638"/>
          <a:ext cx="390969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568597-6732-4D49-86E6-17CC2737A21F}">
      <dsp:nvSpPr>
        <dsp:cNvPr id="0" name=""/>
        <dsp:cNvSpPr/>
      </dsp:nvSpPr>
      <dsp:spPr>
        <a:xfrm>
          <a:off x="1050731" y="2521800"/>
          <a:ext cx="6921730" cy="48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h-TH" sz="2400" kern="1200" dirty="0" smtClean="0">
              <a:cs typeface="+mj-cs"/>
            </a:rPr>
            <a:t>6. วิธีอื่นใดตามหลักเกณฑ์ วิธีการ หรือแนวทางปฏิบัติของหน่วยงานของรัฐนั้นๆ</a:t>
          </a:r>
          <a:endParaRPr lang="th-TH" sz="2400" kern="1200" dirty="0">
            <a:cs typeface="+mj-cs"/>
          </a:endParaRPr>
        </a:p>
      </dsp:txBody>
      <dsp:txXfrm>
        <a:off x="1050731" y="2521800"/>
        <a:ext cx="6921730" cy="489800"/>
      </dsp:txXfrm>
    </dsp:sp>
    <dsp:sp modelId="{A8A90B0F-2B36-4E12-8A43-917C40779DF4}">
      <dsp:nvSpPr>
        <dsp:cNvPr id="0" name=""/>
        <dsp:cNvSpPr/>
      </dsp:nvSpPr>
      <dsp:spPr>
        <a:xfrm>
          <a:off x="977424" y="3088944"/>
          <a:ext cx="390969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9DF3B0-D1F4-411D-93E3-E0BB45F67088}">
      <dsp:nvSpPr>
        <dsp:cNvPr id="0" name=""/>
        <dsp:cNvSpPr/>
      </dsp:nvSpPr>
      <dsp:spPr>
        <a:xfrm>
          <a:off x="3489170" y="3376364"/>
          <a:ext cx="1590611" cy="1590611"/>
        </a:xfrm>
        <a:prstGeom prst="ellipse">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h-TH" sz="3100" kern="1200" dirty="0" smtClean="0"/>
            <a:t>หน่วยงานภาครัฐ</a:t>
          </a:r>
          <a:endParaRPr lang="th-TH" sz="3100" kern="1200" dirty="0"/>
        </a:p>
      </dsp:txBody>
      <dsp:txXfrm>
        <a:off x="3722110" y="3609304"/>
        <a:ext cx="1124731" cy="1124731"/>
      </dsp:txXfrm>
    </dsp:sp>
    <dsp:sp modelId="{16B7ABBA-2E16-48DE-9924-79ACBD42D93D}">
      <dsp:nvSpPr>
        <dsp:cNvPr id="0" name=""/>
        <dsp:cNvSpPr/>
      </dsp:nvSpPr>
      <dsp:spPr>
        <a:xfrm rot="10800000">
          <a:off x="559751" y="3945008"/>
          <a:ext cx="2768300" cy="453324"/>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AA50661-CA0F-4F2E-9117-D8E070B03EC4}">
      <dsp:nvSpPr>
        <dsp:cNvPr id="0" name=""/>
        <dsp:cNvSpPr/>
      </dsp:nvSpPr>
      <dsp:spPr>
        <a:xfrm>
          <a:off x="3037" y="3726299"/>
          <a:ext cx="1113428" cy="8907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th-TH" sz="1900" kern="1200" dirty="0" smtClean="0"/>
            <a:t>ราชการส่วนกลาง</a:t>
          </a:r>
          <a:endParaRPr lang="th-TH" sz="1900" kern="1200" dirty="0"/>
        </a:p>
      </dsp:txBody>
      <dsp:txXfrm>
        <a:off x="29126" y="3752388"/>
        <a:ext cx="1061250" cy="838564"/>
      </dsp:txXfrm>
    </dsp:sp>
    <dsp:sp modelId="{196C5E54-B7D9-445A-9A82-A1192477D161}">
      <dsp:nvSpPr>
        <dsp:cNvPr id="0" name=""/>
        <dsp:cNvSpPr/>
      </dsp:nvSpPr>
      <dsp:spPr>
        <a:xfrm rot="12150000">
          <a:off x="737917" y="3049309"/>
          <a:ext cx="2768300" cy="453324"/>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F8ADB8A-8620-4C5A-B66C-DAE7142E1FA3}">
      <dsp:nvSpPr>
        <dsp:cNvPr id="0" name=""/>
        <dsp:cNvSpPr/>
      </dsp:nvSpPr>
      <dsp:spPr>
        <a:xfrm>
          <a:off x="286565" y="2300909"/>
          <a:ext cx="1113428" cy="8907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th-TH" sz="1900" kern="1200" dirty="0" smtClean="0"/>
            <a:t>ราชการส่วนภูมิภาค</a:t>
          </a:r>
          <a:endParaRPr lang="th-TH" sz="1900" kern="1200" dirty="0"/>
        </a:p>
      </dsp:txBody>
      <dsp:txXfrm>
        <a:off x="312654" y="2326998"/>
        <a:ext cx="1061250" cy="838564"/>
      </dsp:txXfrm>
    </dsp:sp>
    <dsp:sp modelId="{6155FB8A-7A7E-437C-BFD0-45FCA48814FB}">
      <dsp:nvSpPr>
        <dsp:cNvPr id="0" name=""/>
        <dsp:cNvSpPr/>
      </dsp:nvSpPr>
      <dsp:spPr>
        <a:xfrm rot="13500000">
          <a:off x="1245290" y="2289972"/>
          <a:ext cx="2768300" cy="453324"/>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39D71F6-3721-44BE-9E6C-534276CB7200}">
      <dsp:nvSpPr>
        <dsp:cNvPr id="0" name=""/>
        <dsp:cNvSpPr/>
      </dsp:nvSpPr>
      <dsp:spPr>
        <a:xfrm>
          <a:off x="1093984" y="1092521"/>
          <a:ext cx="1113428" cy="8907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th-TH" sz="1900" kern="1200" dirty="0" smtClean="0"/>
            <a:t>ราชการส่วนท้องถิ่น</a:t>
          </a:r>
          <a:endParaRPr lang="th-TH" sz="1900" kern="1200" dirty="0"/>
        </a:p>
      </dsp:txBody>
      <dsp:txXfrm>
        <a:off x="1120073" y="1118610"/>
        <a:ext cx="1061250" cy="838564"/>
      </dsp:txXfrm>
    </dsp:sp>
    <dsp:sp modelId="{D5F0A6D3-AF4A-44D5-8AC5-613FC299A846}">
      <dsp:nvSpPr>
        <dsp:cNvPr id="0" name=""/>
        <dsp:cNvSpPr/>
      </dsp:nvSpPr>
      <dsp:spPr>
        <a:xfrm rot="14850000">
          <a:off x="2004626" y="1782600"/>
          <a:ext cx="2768300" cy="453324"/>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1452BFB-85B2-4D50-B6EF-E3F3BC83E9C2}">
      <dsp:nvSpPr>
        <dsp:cNvPr id="0" name=""/>
        <dsp:cNvSpPr/>
      </dsp:nvSpPr>
      <dsp:spPr>
        <a:xfrm>
          <a:off x="2302371" y="285103"/>
          <a:ext cx="1113428" cy="8907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th-TH" sz="1900" kern="1200" dirty="0" smtClean="0"/>
            <a:t>รัฐวิสาหกิจ</a:t>
          </a:r>
          <a:endParaRPr lang="th-TH" sz="1900" kern="1200" dirty="0"/>
        </a:p>
      </dsp:txBody>
      <dsp:txXfrm>
        <a:off x="2328460" y="311192"/>
        <a:ext cx="1061250" cy="838564"/>
      </dsp:txXfrm>
    </dsp:sp>
    <dsp:sp modelId="{00799776-35DF-4837-A9FD-D970CEC32F45}">
      <dsp:nvSpPr>
        <dsp:cNvPr id="0" name=""/>
        <dsp:cNvSpPr/>
      </dsp:nvSpPr>
      <dsp:spPr>
        <a:xfrm rot="16200000">
          <a:off x="2900325" y="1604434"/>
          <a:ext cx="2768300" cy="453324"/>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38774C2-4835-4A86-BE95-F65365DCD573}">
      <dsp:nvSpPr>
        <dsp:cNvPr id="0" name=""/>
        <dsp:cNvSpPr/>
      </dsp:nvSpPr>
      <dsp:spPr>
        <a:xfrm>
          <a:off x="3727761" y="1575"/>
          <a:ext cx="1113428" cy="8907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th-TH" sz="1900" kern="1200" dirty="0" smtClean="0"/>
            <a:t>องค์การมหาชน</a:t>
          </a:r>
          <a:endParaRPr lang="th-TH" sz="1900" kern="1200" dirty="0"/>
        </a:p>
      </dsp:txBody>
      <dsp:txXfrm>
        <a:off x="3753850" y="27664"/>
        <a:ext cx="1061250" cy="838564"/>
      </dsp:txXfrm>
    </dsp:sp>
    <dsp:sp modelId="{EB4C74E1-CA34-408D-8726-9F9E7DCE4455}">
      <dsp:nvSpPr>
        <dsp:cNvPr id="0" name=""/>
        <dsp:cNvSpPr/>
      </dsp:nvSpPr>
      <dsp:spPr>
        <a:xfrm rot="17550000">
          <a:off x="3796024" y="1782600"/>
          <a:ext cx="2768300" cy="453324"/>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80A7916-F167-46E7-B466-678FD8E7E85B}">
      <dsp:nvSpPr>
        <dsp:cNvPr id="0" name=""/>
        <dsp:cNvSpPr/>
      </dsp:nvSpPr>
      <dsp:spPr>
        <a:xfrm>
          <a:off x="5153152" y="285103"/>
          <a:ext cx="1113428" cy="8907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th-TH" sz="1900" kern="1200" dirty="0" smtClean="0"/>
            <a:t>องค์กรตามรัฐธรรมนูญ</a:t>
          </a:r>
          <a:endParaRPr lang="th-TH" sz="1900" kern="1200" dirty="0"/>
        </a:p>
      </dsp:txBody>
      <dsp:txXfrm>
        <a:off x="5179241" y="311192"/>
        <a:ext cx="1061250" cy="838564"/>
      </dsp:txXfrm>
    </dsp:sp>
    <dsp:sp modelId="{6E31CB03-68B0-44E3-9E9F-683EAF3A94BE}">
      <dsp:nvSpPr>
        <dsp:cNvPr id="0" name=""/>
        <dsp:cNvSpPr/>
      </dsp:nvSpPr>
      <dsp:spPr>
        <a:xfrm rot="18900000">
          <a:off x="4555361" y="2289972"/>
          <a:ext cx="2768300" cy="453324"/>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B726737-CB93-4571-9F9D-61348424EDD2}">
      <dsp:nvSpPr>
        <dsp:cNvPr id="0" name=""/>
        <dsp:cNvSpPr/>
      </dsp:nvSpPr>
      <dsp:spPr>
        <a:xfrm>
          <a:off x="6361539" y="1092521"/>
          <a:ext cx="1113428" cy="8907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th-TH" sz="1900" kern="1200" dirty="0" smtClean="0"/>
            <a:t>หน่วยงานอิสระของรัฐ</a:t>
          </a:r>
          <a:endParaRPr lang="th-TH" sz="1900" kern="1200" dirty="0"/>
        </a:p>
      </dsp:txBody>
      <dsp:txXfrm>
        <a:off x="6387628" y="1118610"/>
        <a:ext cx="1061250" cy="838564"/>
      </dsp:txXfrm>
    </dsp:sp>
    <dsp:sp modelId="{03FB6312-4DB7-45D8-AA32-B154E4B8E3F6}">
      <dsp:nvSpPr>
        <dsp:cNvPr id="0" name=""/>
        <dsp:cNvSpPr/>
      </dsp:nvSpPr>
      <dsp:spPr>
        <a:xfrm rot="20250000">
          <a:off x="5062734" y="3049309"/>
          <a:ext cx="2768300" cy="453324"/>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A3BC634-7CAB-44E9-BE74-E698870C6FE8}">
      <dsp:nvSpPr>
        <dsp:cNvPr id="0" name=""/>
        <dsp:cNvSpPr/>
      </dsp:nvSpPr>
      <dsp:spPr>
        <a:xfrm>
          <a:off x="7168958" y="2300909"/>
          <a:ext cx="1113428" cy="8907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th-TH" sz="1900" kern="1200" dirty="0" smtClean="0"/>
            <a:t>มหาวิทยาลัยในกำกับของรัฐ</a:t>
          </a:r>
          <a:endParaRPr lang="th-TH" sz="1900" kern="1200" dirty="0"/>
        </a:p>
      </dsp:txBody>
      <dsp:txXfrm>
        <a:off x="7195047" y="2326998"/>
        <a:ext cx="1061250" cy="838564"/>
      </dsp:txXfrm>
    </dsp:sp>
    <dsp:sp modelId="{195B4928-F339-45CC-A2D3-44F485D5D3A2}">
      <dsp:nvSpPr>
        <dsp:cNvPr id="0" name=""/>
        <dsp:cNvSpPr/>
      </dsp:nvSpPr>
      <dsp:spPr>
        <a:xfrm>
          <a:off x="5240899" y="3945008"/>
          <a:ext cx="2768300" cy="453324"/>
        </a:xfrm>
        <a:prstGeom prst="lef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904F6D9-92F1-44EE-9D2B-95BAC9DCB34B}">
      <dsp:nvSpPr>
        <dsp:cNvPr id="0" name=""/>
        <dsp:cNvSpPr/>
      </dsp:nvSpPr>
      <dsp:spPr>
        <a:xfrm>
          <a:off x="7452486" y="3726299"/>
          <a:ext cx="1113428" cy="890742"/>
        </a:xfrm>
        <a:prstGeom prst="roundRect">
          <a:avLst>
            <a:gd name="adj" fmla="val 1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th-TH" sz="1900" kern="1200" dirty="0" smtClean="0"/>
            <a:t>หน่วยงานอื่นๆ </a:t>
          </a:r>
          <a:endParaRPr lang="th-TH" sz="1900" kern="1200" dirty="0"/>
        </a:p>
      </dsp:txBody>
      <dsp:txXfrm>
        <a:off x="7478575" y="3752388"/>
        <a:ext cx="1061250" cy="8385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42F99-A220-4909-AB0A-D53942F53B10}">
      <dsp:nvSpPr>
        <dsp:cNvPr id="0" name=""/>
        <dsp:cNvSpPr/>
      </dsp:nvSpPr>
      <dsp:spPr>
        <a:xfrm>
          <a:off x="0" y="272786"/>
          <a:ext cx="821848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2567B9-75EC-4B5E-8D8E-FDCA92DDF209}">
      <dsp:nvSpPr>
        <dsp:cNvPr id="0" name=""/>
        <dsp:cNvSpPr/>
      </dsp:nvSpPr>
      <dsp:spPr>
        <a:xfrm>
          <a:off x="1823033" y="48584"/>
          <a:ext cx="2496661"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ctr" defTabSz="1244600">
            <a:lnSpc>
              <a:spcPct val="90000"/>
            </a:lnSpc>
            <a:spcBef>
              <a:spcPct val="0"/>
            </a:spcBef>
            <a:spcAft>
              <a:spcPct val="35000"/>
            </a:spcAft>
          </a:pPr>
          <a:r>
            <a:rPr lang="th-TH" sz="2800" b="1" kern="1200" dirty="0" smtClean="0">
              <a:latin typeface="TH SarabunPSK" panose="020B0500040200020003" pitchFamily="34" charset="-34"/>
              <a:cs typeface="+mj-cs"/>
            </a:rPr>
            <a:t>คำนิยาม</a:t>
          </a:r>
          <a:endParaRPr lang="th-TH" sz="2800" b="1" kern="1200" dirty="0">
            <a:latin typeface="TH SarabunPSK" panose="020B0500040200020003" pitchFamily="34" charset="-34"/>
            <a:cs typeface="+mj-cs"/>
          </a:endParaRPr>
        </a:p>
      </dsp:txBody>
      <dsp:txXfrm>
        <a:off x="1847531" y="73082"/>
        <a:ext cx="2447665" cy="452844"/>
      </dsp:txXfrm>
    </dsp:sp>
    <dsp:sp modelId="{ECB3DBDD-5F33-4697-BDE0-81B5982E7D70}">
      <dsp:nvSpPr>
        <dsp:cNvPr id="0" name=""/>
        <dsp:cNvSpPr/>
      </dsp:nvSpPr>
      <dsp:spPr>
        <a:xfrm>
          <a:off x="0" y="1043906"/>
          <a:ext cx="821848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BA2A86-E2AC-457A-A89E-F80BACF481EA}">
      <dsp:nvSpPr>
        <dsp:cNvPr id="0" name=""/>
        <dsp:cNvSpPr/>
      </dsp:nvSpPr>
      <dsp:spPr>
        <a:xfrm>
          <a:off x="438978" y="792986"/>
          <a:ext cx="7750937"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1. บททั่วไป</a:t>
          </a:r>
          <a:endParaRPr lang="th-TH" sz="2800" kern="1200" dirty="0">
            <a:latin typeface="TH SarabunPSK" panose="020B0500040200020003" pitchFamily="34" charset="-34"/>
            <a:cs typeface="+mj-cs"/>
          </a:endParaRPr>
        </a:p>
      </dsp:txBody>
      <dsp:txXfrm>
        <a:off x="463476" y="817484"/>
        <a:ext cx="7701941" cy="452844"/>
      </dsp:txXfrm>
    </dsp:sp>
    <dsp:sp modelId="{0EFC5AAE-6A5C-42AF-BF52-ECFD9BD9D7E6}">
      <dsp:nvSpPr>
        <dsp:cNvPr id="0" name=""/>
        <dsp:cNvSpPr/>
      </dsp:nvSpPr>
      <dsp:spPr>
        <a:xfrm>
          <a:off x="0" y="2132917"/>
          <a:ext cx="821848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E11B8D-C28D-45A6-A407-83EC7ADD5F98}">
      <dsp:nvSpPr>
        <dsp:cNvPr id="0" name=""/>
        <dsp:cNvSpPr/>
      </dsp:nvSpPr>
      <dsp:spPr>
        <a:xfrm>
          <a:off x="406911" y="1564106"/>
          <a:ext cx="7805016" cy="8197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2. การมีส่วนร่วมของภาคประชาชนและผู้ประกอบการในการป้องกันการทุจริต</a:t>
          </a:r>
          <a:endParaRPr lang="th-TH" sz="2800" kern="1200" dirty="0">
            <a:latin typeface="TH SarabunPSK" panose="020B0500040200020003" pitchFamily="34" charset="-34"/>
            <a:cs typeface="+mj-cs"/>
          </a:endParaRPr>
        </a:p>
      </dsp:txBody>
      <dsp:txXfrm>
        <a:off x="446927" y="1604122"/>
        <a:ext cx="7724984" cy="739698"/>
      </dsp:txXfrm>
    </dsp:sp>
    <dsp:sp modelId="{11E03CF8-80D8-4385-9865-2AA945916731}">
      <dsp:nvSpPr>
        <dsp:cNvPr id="0" name=""/>
        <dsp:cNvSpPr/>
      </dsp:nvSpPr>
      <dsp:spPr>
        <a:xfrm>
          <a:off x="0" y="2904037"/>
          <a:ext cx="821848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62F2A5-221A-4800-AE5E-E274CC18ABB8}">
      <dsp:nvSpPr>
        <dsp:cNvPr id="0" name=""/>
        <dsp:cNvSpPr/>
      </dsp:nvSpPr>
      <dsp:spPr>
        <a:xfrm>
          <a:off x="409319" y="2653117"/>
          <a:ext cx="780117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3. คณะกรรมการ</a:t>
          </a:r>
          <a:endParaRPr lang="th-TH" sz="2800" kern="1200" dirty="0">
            <a:latin typeface="TH SarabunPSK" panose="020B0500040200020003" pitchFamily="34" charset="-34"/>
            <a:cs typeface="+mj-cs"/>
          </a:endParaRPr>
        </a:p>
      </dsp:txBody>
      <dsp:txXfrm>
        <a:off x="433817" y="2677615"/>
        <a:ext cx="7752177" cy="452844"/>
      </dsp:txXfrm>
    </dsp:sp>
    <dsp:sp modelId="{6D62D967-700C-4D79-A831-576E7D644FF6}">
      <dsp:nvSpPr>
        <dsp:cNvPr id="0" name=""/>
        <dsp:cNvSpPr/>
      </dsp:nvSpPr>
      <dsp:spPr>
        <a:xfrm>
          <a:off x="0" y="3675157"/>
          <a:ext cx="821848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4DBF01-6BE6-4697-856E-98FFF48F2D72}">
      <dsp:nvSpPr>
        <dsp:cNvPr id="0" name=""/>
        <dsp:cNvSpPr/>
      </dsp:nvSpPr>
      <dsp:spPr>
        <a:xfrm>
          <a:off x="407312" y="3384376"/>
          <a:ext cx="7803533"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cs typeface="+mj-cs"/>
            </a:rPr>
            <a:t>4. องค์กรสนับสนุนดูแล</a:t>
          </a:r>
          <a:r>
            <a:rPr lang="th-TH" sz="2800" kern="1200" dirty="0" smtClean="0">
              <a:latin typeface="TH SarabunPSK" panose="020B0500040200020003" pitchFamily="34" charset="-34"/>
              <a:cs typeface="+mj-cs"/>
            </a:rPr>
            <a:t>การ</a:t>
          </a:r>
          <a:r>
            <a:rPr lang="th-TH" sz="2800" kern="1200" dirty="0" smtClean="0">
              <a:cs typeface="+mj-cs"/>
            </a:rPr>
            <a:t>จัดซื้อจัดจ้างและการบริหารพัสดุ</a:t>
          </a:r>
          <a:endParaRPr lang="th-TH" sz="2800" kern="1200" dirty="0">
            <a:cs typeface="+mj-cs"/>
          </a:endParaRPr>
        </a:p>
      </dsp:txBody>
      <dsp:txXfrm>
        <a:off x="431810" y="3408874"/>
        <a:ext cx="7754537" cy="452844"/>
      </dsp:txXfrm>
    </dsp:sp>
    <dsp:sp modelId="{830AED8C-91F5-4B8E-8E69-D1E996DACAE7}">
      <dsp:nvSpPr>
        <dsp:cNvPr id="0" name=""/>
        <dsp:cNvSpPr/>
      </dsp:nvSpPr>
      <dsp:spPr>
        <a:xfrm>
          <a:off x="0" y="4446277"/>
          <a:ext cx="821848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A3AEE1-0F98-49A6-9648-83427CC138BC}">
      <dsp:nvSpPr>
        <dsp:cNvPr id="0" name=""/>
        <dsp:cNvSpPr/>
      </dsp:nvSpPr>
      <dsp:spPr>
        <a:xfrm>
          <a:off x="409319" y="4195357"/>
          <a:ext cx="7806846"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5. การขึ้นทะเบียนผู้ประกอบการ</a:t>
          </a:r>
          <a:endParaRPr lang="th-TH" sz="2800" kern="1200" dirty="0">
            <a:latin typeface="TH SarabunPSK" panose="020B0500040200020003" pitchFamily="34" charset="-34"/>
            <a:cs typeface="+mj-cs"/>
          </a:endParaRPr>
        </a:p>
      </dsp:txBody>
      <dsp:txXfrm>
        <a:off x="433817" y="4219855"/>
        <a:ext cx="7757850" cy="45284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31044-D368-4B2D-B773-3EBA74E2B41D}">
      <dsp:nvSpPr>
        <dsp:cNvPr id="0" name=""/>
        <dsp:cNvSpPr/>
      </dsp:nvSpPr>
      <dsp:spPr>
        <a:xfrm>
          <a:off x="0" y="251711"/>
          <a:ext cx="821848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C39B2-1B34-4631-B54F-C0E4C6CF8756}">
      <dsp:nvSpPr>
        <dsp:cNvPr id="0" name=""/>
        <dsp:cNvSpPr/>
      </dsp:nvSpPr>
      <dsp:spPr>
        <a:xfrm>
          <a:off x="410924" y="791"/>
          <a:ext cx="575294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6. การจัดซื้อจัดจ้าง	</a:t>
          </a:r>
          <a:endParaRPr lang="th-TH" sz="2800" kern="1200" dirty="0">
            <a:latin typeface="TH SarabunPSK" panose="020B0500040200020003" pitchFamily="34" charset="-34"/>
            <a:cs typeface="+mj-cs"/>
          </a:endParaRPr>
        </a:p>
      </dsp:txBody>
      <dsp:txXfrm>
        <a:off x="435422" y="25289"/>
        <a:ext cx="5703944" cy="452844"/>
      </dsp:txXfrm>
    </dsp:sp>
    <dsp:sp modelId="{F50C17E8-242B-49B8-85FB-3336C6FED258}">
      <dsp:nvSpPr>
        <dsp:cNvPr id="0" name=""/>
        <dsp:cNvSpPr/>
      </dsp:nvSpPr>
      <dsp:spPr>
        <a:xfrm>
          <a:off x="0" y="1022831"/>
          <a:ext cx="821848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47FF04-C8E9-4D5C-BD1D-6919AC726860}">
      <dsp:nvSpPr>
        <dsp:cNvPr id="0" name=""/>
        <dsp:cNvSpPr/>
      </dsp:nvSpPr>
      <dsp:spPr>
        <a:xfrm>
          <a:off x="410924" y="771911"/>
          <a:ext cx="575294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7. งานจ้างที่ปรึกษา</a:t>
          </a:r>
          <a:endParaRPr lang="th-TH" sz="2800" kern="1200" dirty="0">
            <a:latin typeface="TH SarabunPSK" panose="020B0500040200020003" pitchFamily="34" charset="-34"/>
            <a:cs typeface="+mj-cs"/>
          </a:endParaRPr>
        </a:p>
      </dsp:txBody>
      <dsp:txXfrm>
        <a:off x="435422" y="796409"/>
        <a:ext cx="5703944" cy="452844"/>
      </dsp:txXfrm>
    </dsp:sp>
    <dsp:sp modelId="{579EA1C8-9256-4714-82D4-1CEE4246C94D}">
      <dsp:nvSpPr>
        <dsp:cNvPr id="0" name=""/>
        <dsp:cNvSpPr/>
      </dsp:nvSpPr>
      <dsp:spPr>
        <a:xfrm>
          <a:off x="0" y="1793951"/>
          <a:ext cx="821848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B891D2-E3BE-4A42-81BA-6413F3B38A28}">
      <dsp:nvSpPr>
        <dsp:cNvPr id="0" name=""/>
        <dsp:cNvSpPr/>
      </dsp:nvSpPr>
      <dsp:spPr>
        <a:xfrm>
          <a:off x="410924" y="1543031"/>
          <a:ext cx="575294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8. งานจ้างออกแบบหรือควบคุมงานก่อสร้าง</a:t>
          </a:r>
          <a:endParaRPr lang="th-TH" sz="2800" kern="1200" dirty="0">
            <a:latin typeface="TH SarabunPSK" panose="020B0500040200020003" pitchFamily="34" charset="-34"/>
            <a:cs typeface="+mj-cs"/>
          </a:endParaRPr>
        </a:p>
      </dsp:txBody>
      <dsp:txXfrm>
        <a:off x="435422" y="1567529"/>
        <a:ext cx="5703944" cy="452844"/>
      </dsp:txXfrm>
    </dsp:sp>
    <dsp:sp modelId="{905D216A-AD8E-4CEF-9664-A94C2D8CCD28}">
      <dsp:nvSpPr>
        <dsp:cNvPr id="0" name=""/>
        <dsp:cNvSpPr/>
      </dsp:nvSpPr>
      <dsp:spPr>
        <a:xfrm>
          <a:off x="0" y="2565072"/>
          <a:ext cx="821848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1DD14B-D63E-4EAF-AC77-B9AEFA99090D}">
      <dsp:nvSpPr>
        <dsp:cNvPr id="0" name=""/>
        <dsp:cNvSpPr/>
      </dsp:nvSpPr>
      <dsp:spPr>
        <a:xfrm>
          <a:off x="410924" y="2314152"/>
          <a:ext cx="575294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9. การทำสัญญา</a:t>
          </a:r>
          <a:endParaRPr lang="th-TH" sz="2800" kern="1200" dirty="0">
            <a:latin typeface="TH SarabunPSK" panose="020B0500040200020003" pitchFamily="34" charset="-34"/>
            <a:cs typeface="+mj-cs"/>
          </a:endParaRPr>
        </a:p>
      </dsp:txBody>
      <dsp:txXfrm>
        <a:off x="435422" y="2338650"/>
        <a:ext cx="5703944" cy="452844"/>
      </dsp:txXfrm>
    </dsp:sp>
    <dsp:sp modelId="{DD5EAD6E-F04A-48EF-903F-0079D3D94D15}">
      <dsp:nvSpPr>
        <dsp:cNvPr id="0" name=""/>
        <dsp:cNvSpPr/>
      </dsp:nvSpPr>
      <dsp:spPr>
        <a:xfrm>
          <a:off x="0" y="3336192"/>
          <a:ext cx="821848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31684-C79F-4C14-8118-7BC60237FEED}">
      <dsp:nvSpPr>
        <dsp:cNvPr id="0" name=""/>
        <dsp:cNvSpPr/>
      </dsp:nvSpPr>
      <dsp:spPr>
        <a:xfrm>
          <a:off x="410924" y="3085272"/>
          <a:ext cx="575294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10. การบริหารสัญญาและการตรวจรับพัสดุ</a:t>
          </a:r>
          <a:endParaRPr lang="th-TH" sz="2800" kern="1200" dirty="0">
            <a:latin typeface="TH SarabunPSK" panose="020B0500040200020003" pitchFamily="34" charset="-34"/>
            <a:cs typeface="+mj-cs"/>
          </a:endParaRPr>
        </a:p>
      </dsp:txBody>
      <dsp:txXfrm>
        <a:off x="435422" y="3109770"/>
        <a:ext cx="5703944" cy="452844"/>
      </dsp:txXfrm>
    </dsp:sp>
    <dsp:sp modelId="{D8DF8A13-9DBE-4E18-B917-4D20097282F1}">
      <dsp:nvSpPr>
        <dsp:cNvPr id="0" name=""/>
        <dsp:cNvSpPr/>
      </dsp:nvSpPr>
      <dsp:spPr>
        <a:xfrm>
          <a:off x="0" y="4107312"/>
          <a:ext cx="8218487"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5745A1-B008-4DC7-B2A3-DF86EC81DD61}">
      <dsp:nvSpPr>
        <dsp:cNvPr id="0" name=""/>
        <dsp:cNvSpPr/>
      </dsp:nvSpPr>
      <dsp:spPr>
        <a:xfrm>
          <a:off x="410924" y="3856392"/>
          <a:ext cx="5752940"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11. การประเมินผลการปฏิบัติงานของผู้ประกอบการ</a:t>
          </a:r>
          <a:endParaRPr lang="th-TH" sz="2800" kern="1200" dirty="0">
            <a:latin typeface="TH SarabunPSK" panose="020B0500040200020003" pitchFamily="34" charset="-34"/>
            <a:cs typeface="+mj-cs"/>
          </a:endParaRPr>
        </a:p>
      </dsp:txBody>
      <dsp:txXfrm>
        <a:off x="435422" y="3880890"/>
        <a:ext cx="5703944" cy="45284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17F96-4084-4100-A1FB-AE2FBBBD84C4}">
      <dsp:nvSpPr>
        <dsp:cNvPr id="0" name=""/>
        <dsp:cNvSpPr/>
      </dsp:nvSpPr>
      <dsp:spPr>
        <a:xfrm>
          <a:off x="2425430" y="0"/>
          <a:ext cx="3352336" cy="239269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h-TH" sz="2900" kern="1200" dirty="0" smtClean="0">
              <a:latin typeface="TH SarabunPSK" panose="020B0500040200020003" pitchFamily="34" charset="-34"/>
              <a:cs typeface="+mj-cs"/>
            </a:rPr>
            <a:t>วิธีประกาศ เชิญชวนทั่วไป</a:t>
          </a:r>
          <a:endParaRPr lang="th-TH" sz="2900" kern="1200" dirty="0">
            <a:latin typeface="TH SarabunPSK" panose="020B0500040200020003" pitchFamily="34" charset="-34"/>
            <a:cs typeface="+mj-cs"/>
          </a:endParaRPr>
        </a:p>
      </dsp:txBody>
      <dsp:txXfrm>
        <a:off x="3263514" y="1196349"/>
        <a:ext cx="1676168" cy="1196348"/>
      </dsp:txXfrm>
    </dsp:sp>
    <dsp:sp modelId="{D78A9577-E5AC-4ADF-9B45-F7787A04A294}">
      <dsp:nvSpPr>
        <dsp:cNvPr id="0" name=""/>
        <dsp:cNvSpPr/>
      </dsp:nvSpPr>
      <dsp:spPr>
        <a:xfrm>
          <a:off x="702700" y="2392697"/>
          <a:ext cx="3471995" cy="239269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h-TH" sz="2900" kern="1200" dirty="0" smtClean="0">
              <a:latin typeface="TH SarabunPSK" panose="020B0500040200020003" pitchFamily="34" charset="-34"/>
              <a:cs typeface="+mj-cs"/>
            </a:rPr>
            <a:t>วิธีคัดเลือก</a:t>
          </a:r>
          <a:endParaRPr lang="th-TH" sz="2900" kern="1200" dirty="0">
            <a:latin typeface="TH SarabunPSK" panose="020B0500040200020003" pitchFamily="34" charset="-34"/>
            <a:cs typeface="+mj-cs"/>
          </a:endParaRPr>
        </a:p>
      </dsp:txBody>
      <dsp:txXfrm>
        <a:off x="1570699" y="3589046"/>
        <a:ext cx="1735997" cy="1196348"/>
      </dsp:txXfrm>
    </dsp:sp>
    <dsp:sp modelId="{71B0B9BC-8AA1-4C2B-B47C-921EB069CFC2}">
      <dsp:nvSpPr>
        <dsp:cNvPr id="0" name=""/>
        <dsp:cNvSpPr/>
      </dsp:nvSpPr>
      <dsp:spPr>
        <a:xfrm rot="10800000">
          <a:off x="2457253" y="2392697"/>
          <a:ext cx="3352336" cy="239269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h-TH" sz="2900" kern="1200" dirty="0" smtClean="0">
              <a:latin typeface="TH SarabunPSK" panose="020B0500040200020003" pitchFamily="34" charset="-34"/>
              <a:cs typeface="+mj-cs"/>
            </a:rPr>
            <a:t>วิธีเฉพาะเจาะจง</a:t>
          </a:r>
          <a:endParaRPr lang="th-TH" sz="2900" kern="1200" dirty="0">
            <a:latin typeface="TH SarabunPSK" panose="020B0500040200020003" pitchFamily="34" charset="-34"/>
            <a:cs typeface="+mj-cs"/>
          </a:endParaRPr>
        </a:p>
      </dsp:txBody>
      <dsp:txXfrm rot="10800000">
        <a:off x="3295337" y="2392697"/>
        <a:ext cx="1676168" cy="1196348"/>
      </dsp:txXfrm>
    </dsp:sp>
    <dsp:sp modelId="{10D46293-B483-453B-9AF4-381B0210A1E6}">
      <dsp:nvSpPr>
        <dsp:cNvPr id="0" name=""/>
        <dsp:cNvSpPr/>
      </dsp:nvSpPr>
      <dsp:spPr>
        <a:xfrm>
          <a:off x="4096622" y="2392697"/>
          <a:ext cx="3311636" cy="2392697"/>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h-TH" sz="2900" kern="1200" dirty="0" smtClean="0">
              <a:latin typeface="TH SarabunPSK" panose="020B0500040200020003" pitchFamily="34" charset="-34"/>
              <a:cs typeface="+mj-cs"/>
            </a:rPr>
            <a:t>วิธีประกวดแบบ</a:t>
          </a:r>
          <a:endParaRPr lang="th-TH" sz="2900" kern="1200" dirty="0">
            <a:latin typeface="TH SarabunPSK" panose="020B0500040200020003" pitchFamily="34" charset="-34"/>
            <a:cs typeface="+mj-cs"/>
          </a:endParaRPr>
        </a:p>
      </dsp:txBody>
      <dsp:txXfrm>
        <a:off x="4924531" y="3589046"/>
        <a:ext cx="1655818" cy="119634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257D7-EEB3-400C-B6A2-54A737296672}">
      <dsp:nvSpPr>
        <dsp:cNvPr id="0" name=""/>
        <dsp:cNvSpPr/>
      </dsp:nvSpPr>
      <dsp:spPr>
        <a:xfrm>
          <a:off x="0" y="706"/>
          <a:ext cx="7848872" cy="18283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thaiDist" defTabSz="1244600">
            <a:lnSpc>
              <a:spcPct val="90000"/>
            </a:lnSpc>
            <a:spcBef>
              <a:spcPct val="0"/>
            </a:spcBef>
            <a:spcAft>
              <a:spcPct val="35000"/>
            </a:spcAft>
          </a:pPr>
          <a:r>
            <a:rPr lang="th-TH" sz="2800" kern="1200" dirty="0" smtClean="0">
              <a:cs typeface="+mj-cs"/>
            </a:rPr>
            <a:t>(1) หน่วยงานของรัฐนั้นไม่ได้รับการจัดสรรเงินงบประมาณที่จะใช้ในการจัดซื้อจัดจ้าง หรือเงินงบประมาณที่ได้รับการจัดสรรไม่เพียงพอที่จะดำเนินการจัดซื้อจัดจ้างนั้นต่อไป</a:t>
          </a:r>
        </a:p>
      </dsp:txBody>
      <dsp:txXfrm>
        <a:off x="89253" y="89959"/>
        <a:ext cx="7670366" cy="1649847"/>
      </dsp:txXfrm>
    </dsp:sp>
    <dsp:sp modelId="{8F728CEF-E046-473A-B05A-64A772D939C6}">
      <dsp:nvSpPr>
        <dsp:cNvPr id="0" name=""/>
        <dsp:cNvSpPr/>
      </dsp:nvSpPr>
      <dsp:spPr>
        <a:xfrm>
          <a:off x="0" y="1843347"/>
          <a:ext cx="7848872" cy="18283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th-TH" sz="2600" kern="1200" dirty="0" smtClean="0">
              <a:cs typeface="+mj-cs"/>
            </a:rPr>
            <a:t>(2) มีการกระทำที่เข้าลักษณะผู้ยื่นข้อเสนอ ที่ชนะการจัดซื้อจัดจ้าง หรือที่ได้รับการคัดเลือกข้อเสนอมีผลประโยชน์ร่วมกันหรือมีส่วนได้เสียกับรายอื่นหรือขัดขวางการแข่งขันอย่างเป็นธรรมหรือสมยอมกันกับรายอื่นหรือเจ้าหน้าที่ในการเสนอราคาหรือส่อว่ากระทำการทุจริตอื่นใดในการเสนอราคา ทั้งนี้ ตามระเบียบที่รัฐมนตรีกำหนด</a:t>
          </a:r>
          <a:endParaRPr lang="th-TH" sz="2600" kern="1200" dirty="0">
            <a:cs typeface="+mj-cs"/>
          </a:endParaRPr>
        </a:p>
      </dsp:txBody>
      <dsp:txXfrm>
        <a:off x="89253" y="1932600"/>
        <a:ext cx="7670366" cy="164984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257D7-EEB3-400C-B6A2-54A737296672}">
      <dsp:nvSpPr>
        <dsp:cNvPr id="0" name=""/>
        <dsp:cNvSpPr/>
      </dsp:nvSpPr>
      <dsp:spPr>
        <a:xfrm>
          <a:off x="0" y="160622"/>
          <a:ext cx="8218487" cy="1428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h-TH" sz="3300" kern="1200" dirty="0" smtClean="0">
              <a:cs typeface="+mj-cs"/>
            </a:rPr>
            <a:t>(3) การดำเนินการตามกระบวนการจัดซื้อจัดจ้างต่อไปอาจก่อให้เกิดความเสียหายแก่หน่วยงานของรัฐหรือกระทบต่อประโยชน์สาธารณะ</a:t>
          </a:r>
        </a:p>
      </dsp:txBody>
      <dsp:txXfrm>
        <a:off x="69737" y="230359"/>
        <a:ext cx="8079013" cy="1289096"/>
      </dsp:txXfrm>
    </dsp:sp>
    <dsp:sp modelId="{22DEA83A-05BB-4E8D-B9C6-1371AF1C35DB}">
      <dsp:nvSpPr>
        <dsp:cNvPr id="0" name=""/>
        <dsp:cNvSpPr/>
      </dsp:nvSpPr>
      <dsp:spPr>
        <a:xfrm>
          <a:off x="0" y="1684232"/>
          <a:ext cx="8218487" cy="1428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h-TH" sz="3300" kern="1200" dirty="0" smtClean="0">
              <a:cs typeface="+mj-cs"/>
            </a:rPr>
            <a:t>(4) กรณีอื่นในทำนองเดียวกัน (1) (2) หรือ (3) ทั้งนี้ ตามที่กำหนดในกฎกระทรวง</a:t>
          </a:r>
        </a:p>
      </dsp:txBody>
      <dsp:txXfrm>
        <a:off x="69737" y="1753969"/>
        <a:ext cx="8079013" cy="128909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E64D2-A761-4138-B84C-9BA02EA08FBE}">
      <dsp:nvSpPr>
        <dsp:cNvPr id="0" name=""/>
        <dsp:cNvSpPr/>
      </dsp:nvSpPr>
      <dsp:spPr>
        <a:xfrm>
          <a:off x="0" y="2020"/>
          <a:ext cx="821848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764F38-9EE0-4EC9-8656-FD12577A0A0E}">
      <dsp:nvSpPr>
        <dsp:cNvPr id="0" name=""/>
        <dsp:cNvSpPr/>
      </dsp:nvSpPr>
      <dsp:spPr>
        <a:xfrm>
          <a:off x="0" y="2020"/>
          <a:ext cx="1643697" cy="4132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lvl="0" algn="thaiDist" defTabSz="2400300">
            <a:lnSpc>
              <a:spcPct val="90000"/>
            </a:lnSpc>
            <a:spcBef>
              <a:spcPct val="0"/>
            </a:spcBef>
            <a:spcAft>
              <a:spcPct val="35000"/>
            </a:spcAft>
          </a:pPr>
          <a:r>
            <a:rPr lang="th-TH" sz="5400" kern="1200" dirty="0" smtClean="0">
              <a:cs typeface="+mj-cs"/>
            </a:rPr>
            <a:t>การทำสัญญา</a:t>
          </a:r>
          <a:endParaRPr lang="th-TH" sz="5400" kern="1200" dirty="0">
            <a:cs typeface="+mj-cs"/>
          </a:endParaRPr>
        </a:p>
      </dsp:txBody>
      <dsp:txXfrm>
        <a:off x="0" y="2020"/>
        <a:ext cx="1643697" cy="4132984"/>
      </dsp:txXfrm>
    </dsp:sp>
    <dsp:sp modelId="{35BBF90B-FACA-4C52-B855-3A186EFFDBA8}">
      <dsp:nvSpPr>
        <dsp:cNvPr id="0" name=""/>
        <dsp:cNvSpPr/>
      </dsp:nvSpPr>
      <dsp:spPr>
        <a:xfrm>
          <a:off x="1766974" y="153979"/>
          <a:ext cx="6451512" cy="143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thaiDist" defTabSz="1511300">
            <a:lnSpc>
              <a:spcPct val="90000"/>
            </a:lnSpc>
            <a:spcBef>
              <a:spcPct val="0"/>
            </a:spcBef>
            <a:spcAft>
              <a:spcPct val="35000"/>
            </a:spcAft>
          </a:pPr>
          <a:r>
            <a:rPr lang="th-TH" sz="3400" kern="1200" dirty="0" smtClean="0">
              <a:cs typeface="+mj-cs"/>
            </a:rPr>
            <a:t>- ต้องทำสัญญาตามแบบที่คณะกรรมการนโยบายกำหนดโดยความเห็นชอบของสำนักงานอัยการสูงสุด</a:t>
          </a:r>
          <a:endParaRPr lang="th-TH" sz="3400" kern="1200" dirty="0">
            <a:cs typeface="+mj-cs"/>
          </a:endParaRPr>
        </a:p>
      </dsp:txBody>
      <dsp:txXfrm>
        <a:off x="1766974" y="153979"/>
        <a:ext cx="6451512" cy="1435564"/>
      </dsp:txXfrm>
    </dsp:sp>
    <dsp:sp modelId="{A6701FFF-B2BC-40B3-B43D-E43E65C09D2C}">
      <dsp:nvSpPr>
        <dsp:cNvPr id="0" name=""/>
        <dsp:cNvSpPr/>
      </dsp:nvSpPr>
      <dsp:spPr>
        <a:xfrm>
          <a:off x="1643697" y="1589544"/>
          <a:ext cx="657478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378A1D-3443-4E71-94B4-62CCF5798F9D}">
      <dsp:nvSpPr>
        <dsp:cNvPr id="0" name=""/>
        <dsp:cNvSpPr/>
      </dsp:nvSpPr>
      <dsp:spPr>
        <a:xfrm>
          <a:off x="1766974" y="1741504"/>
          <a:ext cx="6451512" cy="2237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thaiDist" defTabSz="1511300">
            <a:lnSpc>
              <a:spcPct val="90000"/>
            </a:lnSpc>
            <a:spcBef>
              <a:spcPct val="0"/>
            </a:spcBef>
            <a:spcAft>
              <a:spcPct val="35000"/>
            </a:spcAft>
          </a:pPr>
          <a:r>
            <a:rPr lang="th-TH" sz="3400" kern="1200" dirty="0" smtClean="0">
              <a:latin typeface="TH SarabunPSK" panose="020B0500040200020003" pitchFamily="34" charset="-34"/>
              <a:cs typeface="+mj-cs"/>
            </a:rPr>
            <a:t>- หากมีความจำเป็นต้องทำแตกต่างจากที่กำหนด โดยไม่ทำให้หน่วยงานของรัฐเสียเปรียบ สามารถกระทำได้ หากเห็นว่ามีปัญหาในทางเสียเปรียบ ให้ส่งร่างให้สำนักงานอัยการสูงสุดพิจารณาก่อน</a:t>
          </a:r>
          <a:endParaRPr lang="th-TH" sz="3400" kern="1200" dirty="0">
            <a:latin typeface="TH SarabunPSK" panose="020B0500040200020003" pitchFamily="34" charset="-34"/>
            <a:cs typeface="+mj-cs"/>
          </a:endParaRPr>
        </a:p>
      </dsp:txBody>
      <dsp:txXfrm>
        <a:off x="1766974" y="1741504"/>
        <a:ext cx="6451512" cy="2237456"/>
      </dsp:txXfrm>
    </dsp:sp>
    <dsp:sp modelId="{C6A02FCA-2660-40CB-8CD8-B12DDC8AC2FF}">
      <dsp:nvSpPr>
        <dsp:cNvPr id="0" name=""/>
        <dsp:cNvSpPr/>
      </dsp:nvSpPr>
      <dsp:spPr>
        <a:xfrm>
          <a:off x="1643697" y="3960142"/>
          <a:ext cx="657478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28CEF-E046-473A-B05A-64A772D939C6}">
      <dsp:nvSpPr>
        <dsp:cNvPr id="0" name=""/>
        <dsp:cNvSpPr/>
      </dsp:nvSpPr>
      <dsp:spPr>
        <a:xfrm>
          <a:off x="0" y="46517"/>
          <a:ext cx="8218487" cy="1428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h-TH" sz="3300" b="0" kern="1200" dirty="0" smtClean="0">
              <a:cs typeface="+mj-cs"/>
            </a:rPr>
            <a:t>(2) ในกรณีที่มีความจำเป็นต้องแก้ไขสัญญาหรือข้อตกลง หากการแก้ไขนั้นไม่ทำให้หน่วยงานของรัฐเสียประโยชน์</a:t>
          </a:r>
          <a:endParaRPr lang="th-TH" sz="3300" b="0" kern="1200" dirty="0">
            <a:cs typeface="+mj-cs"/>
          </a:endParaRPr>
        </a:p>
      </dsp:txBody>
      <dsp:txXfrm>
        <a:off x="69737" y="116254"/>
        <a:ext cx="8079013" cy="1289096"/>
      </dsp:txXfrm>
    </dsp:sp>
    <dsp:sp modelId="{80FADF1F-D392-4EBD-B0C8-A7424F9BF487}">
      <dsp:nvSpPr>
        <dsp:cNvPr id="0" name=""/>
        <dsp:cNvSpPr/>
      </dsp:nvSpPr>
      <dsp:spPr>
        <a:xfrm>
          <a:off x="0" y="1570127"/>
          <a:ext cx="8218487" cy="1428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h-TH" sz="3300" kern="1200" dirty="0" smtClean="0">
              <a:cs typeface="+mj-cs"/>
            </a:rPr>
            <a:t>(3) เป็นการแก้ไขเพื่อประโยชน์แก่หน่วยงานของรัฐหรือประโยชน์สาธารณะ</a:t>
          </a:r>
          <a:endParaRPr lang="th-TH" sz="3300" kern="1200" dirty="0">
            <a:cs typeface="+mj-cs"/>
          </a:endParaRPr>
        </a:p>
      </dsp:txBody>
      <dsp:txXfrm>
        <a:off x="69737" y="1639864"/>
        <a:ext cx="8079013" cy="1289096"/>
      </dsp:txXfrm>
    </dsp:sp>
    <dsp:sp modelId="{DD43610D-8D0A-4E74-A940-193A70C51029}">
      <dsp:nvSpPr>
        <dsp:cNvPr id="0" name=""/>
        <dsp:cNvSpPr/>
      </dsp:nvSpPr>
      <dsp:spPr>
        <a:xfrm>
          <a:off x="0" y="3093737"/>
          <a:ext cx="8218487" cy="1428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th-TH" sz="3300" kern="1200" dirty="0" smtClean="0">
              <a:cs typeface="+mj-cs"/>
            </a:rPr>
            <a:t>(4) กรณีอื่นตามที่กำหนดในกฎกระทรวง</a:t>
          </a:r>
          <a:endParaRPr lang="th-TH" sz="3300" kern="1200" dirty="0">
            <a:cs typeface="+mj-cs"/>
          </a:endParaRPr>
        </a:p>
      </dsp:txBody>
      <dsp:txXfrm>
        <a:off x="69737" y="3163474"/>
        <a:ext cx="8079013" cy="1289096"/>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9D3D7-0E01-44BE-B930-AD3D59AD306C}">
      <dsp:nvSpPr>
        <dsp:cNvPr id="0" name=""/>
        <dsp:cNvSpPr/>
      </dsp:nvSpPr>
      <dsp:spPr>
        <a:xfrm>
          <a:off x="2490254" y="0"/>
          <a:ext cx="5789900" cy="133791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r>
            <a:rPr lang="th-TH" sz="3200" kern="1200" dirty="0" smtClean="0">
              <a:cs typeface="+mj-cs"/>
            </a:rPr>
            <a:t>การตรวจรับพัสดุให้เป็นไปตามสัญญา</a:t>
          </a:r>
          <a:endParaRPr lang="th-TH" sz="3200" kern="1200" dirty="0">
            <a:cs typeface="+mj-cs"/>
          </a:endParaRPr>
        </a:p>
      </dsp:txBody>
      <dsp:txXfrm>
        <a:off x="2490254" y="167240"/>
        <a:ext cx="5288181" cy="1003438"/>
      </dsp:txXfrm>
    </dsp:sp>
    <dsp:sp modelId="{A93F1D5D-AF87-4F0D-BD3A-30E7DFC6E3CD}">
      <dsp:nvSpPr>
        <dsp:cNvPr id="0" name=""/>
        <dsp:cNvSpPr/>
      </dsp:nvSpPr>
      <dsp:spPr>
        <a:xfrm>
          <a:off x="72003" y="0"/>
          <a:ext cx="2418250" cy="13379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th-TH" sz="5000" kern="1200" dirty="0" smtClean="0">
              <a:cs typeface="+mj-cs"/>
            </a:rPr>
            <a:t>มาตรา 100</a:t>
          </a:r>
          <a:endParaRPr lang="th-TH" sz="5000" kern="1200" dirty="0">
            <a:cs typeface="+mj-cs"/>
          </a:endParaRPr>
        </a:p>
      </dsp:txBody>
      <dsp:txXfrm>
        <a:off x="137315" y="65312"/>
        <a:ext cx="2287626" cy="1207294"/>
      </dsp:txXfrm>
    </dsp:sp>
    <dsp:sp modelId="{88343372-E4C2-42FE-97AD-CBCBFDCF5414}">
      <dsp:nvSpPr>
        <dsp:cNvPr id="0" name=""/>
        <dsp:cNvSpPr/>
      </dsp:nvSpPr>
      <dsp:spPr>
        <a:xfrm>
          <a:off x="2454632" y="1471710"/>
          <a:ext cx="5825530" cy="133791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ct val="90000"/>
            </a:lnSpc>
            <a:spcBef>
              <a:spcPct val="0"/>
            </a:spcBef>
            <a:spcAft>
              <a:spcPct val="15000"/>
            </a:spcAft>
            <a:buChar char="••"/>
          </a:pPr>
          <a:r>
            <a:rPr lang="th-TH" sz="2800" kern="1200" dirty="0" smtClean="0">
              <a:cs typeface="+mj-cs"/>
            </a:rPr>
            <a:t>การงดหรือลดค่าปรับ หรือการขยายระยะเวลาทำการตามสัญญา ให้อยู่ในดุลพินิจตามกรณีที่กำหนด</a:t>
          </a:r>
          <a:endParaRPr lang="th-TH" sz="2800" kern="1200" dirty="0">
            <a:cs typeface="+mj-cs"/>
          </a:endParaRPr>
        </a:p>
      </dsp:txBody>
      <dsp:txXfrm>
        <a:off x="2454632" y="1638950"/>
        <a:ext cx="5323811" cy="1003438"/>
      </dsp:txXfrm>
    </dsp:sp>
    <dsp:sp modelId="{7067E448-44C9-494B-933F-7A8C5EC0B8D8}">
      <dsp:nvSpPr>
        <dsp:cNvPr id="0" name=""/>
        <dsp:cNvSpPr/>
      </dsp:nvSpPr>
      <dsp:spPr>
        <a:xfrm>
          <a:off x="71995" y="1471710"/>
          <a:ext cx="2382637" cy="13379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th-TH" sz="5000" kern="1200" dirty="0" smtClean="0">
              <a:cs typeface="+mj-cs"/>
            </a:rPr>
            <a:t>มาตรา 102</a:t>
          </a:r>
          <a:endParaRPr lang="th-TH" sz="5000" kern="1200" dirty="0">
            <a:cs typeface="+mj-cs"/>
          </a:endParaRPr>
        </a:p>
      </dsp:txBody>
      <dsp:txXfrm>
        <a:off x="137307" y="1537022"/>
        <a:ext cx="2252013" cy="1207294"/>
      </dsp:txXfrm>
    </dsp:sp>
    <dsp:sp modelId="{426CAC4C-5809-4AFD-B081-B67B471D0115}">
      <dsp:nvSpPr>
        <dsp:cNvPr id="0" name=""/>
        <dsp:cNvSpPr/>
      </dsp:nvSpPr>
      <dsp:spPr>
        <a:xfrm>
          <a:off x="2397721" y="2943420"/>
          <a:ext cx="5907415" cy="133791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l" defTabSz="1333500">
            <a:lnSpc>
              <a:spcPct val="90000"/>
            </a:lnSpc>
            <a:spcBef>
              <a:spcPct val="0"/>
            </a:spcBef>
            <a:spcAft>
              <a:spcPct val="15000"/>
            </a:spcAft>
            <a:buChar char="••"/>
          </a:pPr>
          <a:r>
            <a:rPr lang="th-TH" sz="3000" kern="1200" dirty="0" smtClean="0">
              <a:cs typeface="+mj-cs"/>
            </a:rPr>
            <a:t>การบอกเลิกสัญญาให้อยู่ในดุลพินิจของผู้มีอำนาจ ตามกรณีที่กำหนด</a:t>
          </a:r>
          <a:endParaRPr lang="th-TH" sz="3000" kern="1200" dirty="0">
            <a:cs typeface="+mj-cs"/>
          </a:endParaRPr>
        </a:p>
      </dsp:txBody>
      <dsp:txXfrm>
        <a:off x="2397721" y="3110660"/>
        <a:ext cx="5405696" cy="1003438"/>
      </dsp:txXfrm>
    </dsp:sp>
    <dsp:sp modelId="{F4163251-0FB9-4B9F-BD61-D77134FFC0B2}">
      <dsp:nvSpPr>
        <dsp:cNvPr id="0" name=""/>
        <dsp:cNvSpPr/>
      </dsp:nvSpPr>
      <dsp:spPr>
        <a:xfrm>
          <a:off x="47022" y="2943420"/>
          <a:ext cx="2350698" cy="133791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lvl="0" algn="ctr" defTabSz="2222500">
            <a:lnSpc>
              <a:spcPct val="90000"/>
            </a:lnSpc>
            <a:spcBef>
              <a:spcPct val="0"/>
            </a:spcBef>
            <a:spcAft>
              <a:spcPct val="35000"/>
            </a:spcAft>
          </a:pPr>
          <a:r>
            <a:rPr lang="th-TH" sz="5000" kern="1200" dirty="0" smtClean="0">
              <a:cs typeface="+mj-cs"/>
            </a:rPr>
            <a:t>มาตรา 103 </a:t>
          </a:r>
          <a:endParaRPr lang="th-TH" sz="5000" kern="1200" dirty="0">
            <a:cs typeface="+mj-cs"/>
          </a:endParaRPr>
        </a:p>
      </dsp:txBody>
      <dsp:txXfrm>
        <a:off x="112334" y="3008732"/>
        <a:ext cx="2220074" cy="120729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02E11-CCCE-4CD5-B329-56D87D649FDE}">
      <dsp:nvSpPr>
        <dsp:cNvPr id="0" name=""/>
        <dsp:cNvSpPr/>
      </dsp:nvSpPr>
      <dsp:spPr>
        <a:xfrm>
          <a:off x="0" y="816671"/>
          <a:ext cx="8218487" cy="46063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768011B-7E43-4F31-B313-EBF6978B9EA4}">
      <dsp:nvSpPr>
        <dsp:cNvPr id="0" name=""/>
        <dsp:cNvSpPr/>
      </dsp:nvSpPr>
      <dsp:spPr>
        <a:xfrm>
          <a:off x="390859" y="81818"/>
          <a:ext cx="7824846" cy="104495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endParaRPr lang="th-TH" sz="2800" kern="1200" dirty="0" smtClean="0">
            <a:latin typeface="TH SarabunPSK" panose="020B0500040200020003" pitchFamily="34" charset="-34"/>
            <a:cs typeface="+mj-cs"/>
          </a:endParaRPr>
        </a:p>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เป็นผู้ยื่นข้อเสนอที่ได้รับการคัดเลือกแล้วไม่ยอมทำสัญญาหรือข้อตกลงเป็นหนังสือกับหน่วยงานของภาครัฐภายในเวลาที่กำหนด</a:t>
          </a:r>
        </a:p>
        <a:p>
          <a:pPr lvl="0" algn="l" defTabSz="1244600">
            <a:lnSpc>
              <a:spcPct val="90000"/>
            </a:lnSpc>
            <a:spcBef>
              <a:spcPct val="0"/>
            </a:spcBef>
            <a:spcAft>
              <a:spcPct val="35000"/>
            </a:spcAft>
          </a:pPr>
          <a:endParaRPr lang="th-TH" sz="2800" kern="1200" dirty="0">
            <a:latin typeface="TH SarabunPSK" panose="020B0500040200020003" pitchFamily="34" charset="-34"/>
            <a:cs typeface="+mj-cs"/>
          </a:endParaRPr>
        </a:p>
      </dsp:txBody>
      <dsp:txXfrm>
        <a:off x="441869" y="132828"/>
        <a:ext cx="7722826" cy="942933"/>
      </dsp:txXfrm>
    </dsp:sp>
    <dsp:sp modelId="{5A08051F-B512-47DF-99F7-81D0EB41E692}">
      <dsp:nvSpPr>
        <dsp:cNvPr id="0" name=""/>
        <dsp:cNvSpPr/>
      </dsp:nvSpPr>
      <dsp:spPr>
        <a:xfrm>
          <a:off x="0" y="2269511"/>
          <a:ext cx="8218487" cy="51581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4310F83-2109-46DE-B51A-71E84640BFA3}">
      <dsp:nvSpPr>
        <dsp:cNvPr id="0" name=""/>
        <dsp:cNvSpPr/>
      </dsp:nvSpPr>
      <dsp:spPr>
        <a:xfrm>
          <a:off x="390859" y="1512526"/>
          <a:ext cx="7824846" cy="10171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คู่สัญญาของหน่วยงานของรัฐหรือผู้รับจ้างช่วงที่หน่วยงานของรัฐอนุญาตให้รับช่วงงานได้ไม่ปฏิบัติตามสัญญาหรือข้อตกลงเป็นหนังสือนั้น</a:t>
          </a:r>
          <a:endParaRPr lang="th-TH" sz="2800" kern="1200" dirty="0">
            <a:latin typeface="TH SarabunPSK" panose="020B0500040200020003" pitchFamily="34" charset="-34"/>
            <a:cs typeface="+mj-cs"/>
          </a:endParaRPr>
        </a:p>
      </dsp:txBody>
      <dsp:txXfrm>
        <a:off x="440514" y="1562181"/>
        <a:ext cx="7725536" cy="917878"/>
      </dsp:txXfrm>
    </dsp:sp>
    <dsp:sp modelId="{37C7C6D2-DB3D-40AE-8335-A9222951CB95}">
      <dsp:nvSpPr>
        <dsp:cNvPr id="0" name=""/>
        <dsp:cNvSpPr/>
      </dsp:nvSpPr>
      <dsp:spPr>
        <a:xfrm>
          <a:off x="0" y="3884050"/>
          <a:ext cx="8218487" cy="56345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83E261E-65A0-4D51-8CCA-C78DE6448DE0}">
      <dsp:nvSpPr>
        <dsp:cNvPr id="0" name=""/>
        <dsp:cNvSpPr/>
      </dsp:nvSpPr>
      <dsp:spPr>
        <a:xfrm>
          <a:off x="390859" y="2985166"/>
          <a:ext cx="7824846" cy="1254682"/>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447" tIns="0" rIns="217447" bIns="0" numCol="1" spcCol="1270" anchor="ctr" anchorCtr="0">
          <a:noAutofit/>
        </a:bodyPr>
        <a:lstStyle/>
        <a:p>
          <a:pPr lvl="0" algn="l" defTabSz="1155700">
            <a:lnSpc>
              <a:spcPct val="90000"/>
            </a:lnSpc>
            <a:spcBef>
              <a:spcPct val="0"/>
            </a:spcBef>
            <a:spcAft>
              <a:spcPct val="35000"/>
            </a:spcAft>
          </a:pPr>
          <a:r>
            <a:rPr lang="th-TH" sz="2600" kern="1200" dirty="0" smtClean="0">
              <a:latin typeface="TH SarabunPSK" panose="020B0500040200020003" pitchFamily="34" charset="-34"/>
              <a:cs typeface="+mj-cs"/>
            </a:rPr>
            <a:t>เมื่อปรากฏว่าผู้ยื่นข้อเสนอหรือคู่สัญญาของหน่วยงานของรัฐกระทำการอันมีลักษณะเป็นการขัดขวางการแข่งขันราคาอย่างเป็นธรรม เสนอราคาที่มีผลประโยชน์ร่วมกัน หรือกระทำการโดยไม่สุจริต</a:t>
          </a:r>
          <a:endParaRPr lang="th-TH" sz="2600" kern="1200" dirty="0">
            <a:latin typeface="TH SarabunPSK" panose="020B0500040200020003" pitchFamily="34" charset="-34"/>
            <a:cs typeface="+mj-cs"/>
          </a:endParaRPr>
        </a:p>
      </dsp:txBody>
      <dsp:txXfrm>
        <a:off x="452108" y="3046415"/>
        <a:ext cx="7702348" cy="1132184"/>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02E11-CCCE-4CD5-B329-56D87D649FDE}">
      <dsp:nvSpPr>
        <dsp:cNvPr id="0" name=""/>
        <dsp:cNvSpPr/>
      </dsp:nvSpPr>
      <dsp:spPr>
        <a:xfrm>
          <a:off x="0" y="1197125"/>
          <a:ext cx="8218487" cy="46063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768011B-7E43-4F31-B313-EBF6978B9EA4}">
      <dsp:nvSpPr>
        <dsp:cNvPr id="0" name=""/>
        <dsp:cNvSpPr/>
      </dsp:nvSpPr>
      <dsp:spPr>
        <a:xfrm>
          <a:off x="390859" y="143906"/>
          <a:ext cx="7824846" cy="13633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endParaRPr lang="th-TH" sz="2800" kern="1200" dirty="0" smtClean="0">
            <a:latin typeface="TH SarabunPSK" panose="020B0500040200020003" pitchFamily="34" charset="-34"/>
            <a:cs typeface="+mj-cs"/>
          </a:endParaRPr>
        </a:p>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เมื่อปรากฏว่าผลการปฏิบัติตามสัญญาของที่ปรึกษาหรือผู้ให้บริการงานจ้างออกแบบหรือควบคุมงานก่อสร้างมีข้อบกพร่อง ผิดพลาด หรือก่อให้เกิดความเสียหายแก่หน่วยงานของรัฐอย่างร้ายแรง</a:t>
          </a:r>
        </a:p>
        <a:p>
          <a:pPr lvl="0" algn="l" defTabSz="1244600">
            <a:lnSpc>
              <a:spcPct val="90000"/>
            </a:lnSpc>
            <a:spcBef>
              <a:spcPct val="0"/>
            </a:spcBef>
            <a:spcAft>
              <a:spcPct val="35000"/>
            </a:spcAft>
          </a:pPr>
          <a:endParaRPr lang="th-TH" sz="2800" kern="1200" dirty="0">
            <a:latin typeface="TH SarabunPSK" panose="020B0500040200020003" pitchFamily="34" charset="-34"/>
            <a:cs typeface="+mj-cs"/>
          </a:endParaRPr>
        </a:p>
      </dsp:txBody>
      <dsp:txXfrm>
        <a:off x="457411" y="210458"/>
        <a:ext cx="7691742" cy="1230216"/>
      </dsp:txXfrm>
    </dsp:sp>
    <dsp:sp modelId="{5A08051F-B512-47DF-99F7-81D0EB41E692}">
      <dsp:nvSpPr>
        <dsp:cNvPr id="0" name=""/>
        <dsp:cNvSpPr/>
      </dsp:nvSpPr>
      <dsp:spPr>
        <a:xfrm>
          <a:off x="0" y="2649966"/>
          <a:ext cx="8218487" cy="51581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4310F83-2109-46DE-B51A-71E84640BFA3}">
      <dsp:nvSpPr>
        <dsp:cNvPr id="0" name=""/>
        <dsp:cNvSpPr/>
      </dsp:nvSpPr>
      <dsp:spPr>
        <a:xfrm>
          <a:off x="390859" y="1892980"/>
          <a:ext cx="7824846" cy="1017188"/>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เมื่อปรากฏว่าผู้ให้บริการงานจ้างออกแบบหรือควบคุมงานก่อสร้างหรือผู้ประกอบการงานก่อสร้างไม่ปฏิบัติตามมาตรา 86</a:t>
          </a:r>
          <a:endParaRPr lang="th-TH" sz="2800" kern="1200" dirty="0">
            <a:latin typeface="TH SarabunPSK" panose="020B0500040200020003" pitchFamily="34" charset="-34"/>
            <a:cs typeface="+mj-cs"/>
          </a:endParaRPr>
        </a:p>
      </dsp:txBody>
      <dsp:txXfrm>
        <a:off x="440514" y="1942635"/>
        <a:ext cx="7725536" cy="917878"/>
      </dsp:txXfrm>
    </dsp:sp>
    <dsp:sp modelId="{37C7C6D2-DB3D-40AE-8335-A9222951CB95}">
      <dsp:nvSpPr>
        <dsp:cNvPr id="0" name=""/>
        <dsp:cNvSpPr/>
      </dsp:nvSpPr>
      <dsp:spPr>
        <a:xfrm>
          <a:off x="0" y="3844945"/>
          <a:ext cx="8218487" cy="56345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83E261E-65A0-4D51-8CCA-C78DE6448DE0}">
      <dsp:nvSpPr>
        <dsp:cNvPr id="0" name=""/>
        <dsp:cNvSpPr/>
      </dsp:nvSpPr>
      <dsp:spPr>
        <a:xfrm>
          <a:off x="390859" y="3351106"/>
          <a:ext cx="7824846" cy="83512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การกระทำอื่นๆ ที่กำหนดในกฎกระทรวง</a:t>
          </a:r>
          <a:endParaRPr lang="th-TH" sz="2800" kern="1200" dirty="0">
            <a:latin typeface="TH SarabunPSK" panose="020B0500040200020003" pitchFamily="34" charset="-34"/>
            <a:cs typeface="+mj-cs"/>
          </a:endParaRPr>
        </a:p>
      </dsp:txBody>
      <dsp:txXfrm>
        <a:off x="431626" y="3391873"/>
        <a:ext cx="7743312" cy="753589"/>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6ED27-4E98-4C2E-9216-DBA61B8EA2A7}">
      <dsp:nvSpPr>
        <dsp:cNvPr id="0" name=""/>
        <dsp:cNvSpPr/>
      </dsp:nvSpPr>
      <dsp:spPr>
        <a:xfrm>
          <a:off x="4679744" y="513"/>
          <a:ext cx="2956729" cy="2003953"/>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467E786-E358-4962-B37E-88974C244760}">
      <dsp:nvSpPr>
        <dsp:cNvPr id="0" name=""/>
        <dsp:cNvSpPr/>
      </dsp:nvSpPr>
      <dsp:spPr>
        <a:xfrm>
          <a:off x="791320" y="253"/>
          <a:ext cx="5249317" cy="200395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th-TH" sz="3400" kern="1200" dirty="0" smtClean="0"/>
            <a:t>หมายรวมถึงการเก็บ การบันทึก การเบิกจ่าย การยืม การตรวจสอบ การบำรุงรักษา และการจำหน่ายพัสดุ</a:t>
          </a:r>
          <a:endParaRPr lang="th-TH" sz="3400" kern="1200" dirty="0"/>
        </a:p>
      </dsp:txBody>
      <dsp:txXfrm>
        <a:off x="889145" y="98078"/>
        <a:ext cx="5053667" cy="1808303"/>
      </dsp:txXfrm>
    </dsp:sp>
    <dsp:sp modelId="{96FA9618-3E89-4CB3-9AF8-19C4008F2A8F}">
      <dsp:nvSpPr>
        <dsp:cNvPr id="0" name=""/>
        <dsp:cNvSpPr/>
      </dsp:nvSpPr>
      <dsp:spPr>
        <a:xfrm flipH="1">
          <a:off x="575297" y="2129955"/>
          <a:ext cx="3904733" cy="2003953"/>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0DC8731-FF89-46B8-9B3A-82CDCD309F57}">
      <dsp:nvSpPr>
        <dsp:cNvPr id="0" name=""/>
        <dsp:cNvSpPr/>
      </dsp:nvSpPr>
      <dsp:spPr>
        <a:xfrm>
          <a:off x="2388420" y="2129955"/>
          <a:ext cx="4307554" cy="2003953"/>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th-TH" sz="3400" kern="1200" dirty="0" smtClean="0"/>
            <a:t>หลักเกณฑ์และวิธีการ จะกำหนดในระเบียบต่อไป</a:t>
          </a:r>
          <a:endParaRPr lang="th-TH" sz="3400" kern="1200" dirty="0"/>
        </a:p>
      </dsp:txBody>
      <dsp:txXfrm>
        <a:off x="2486245" y="2227780"/>
        <a:ext cx="4111904" cy="1808303"/>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E2448-8FA6-4ABE-9507-459D59130AAD}">
      <dsp:nvSpPr>
        <dsp:cNvPr id="0" name=""/>
        <dsp:cNvSpPr/>
      </dsp:nvSpPr>
      <dsp:spPr>
        <a:xfrm>
          <a:off x="0" y="1984"/>
          <a:ext cx="820891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56047E-0360-4BC9-8788-287545519F9D}">
      <dsp:nvSpPr>
        <dsp:cNvPr id="0" name=""/>
        <dsp:cNvSpPr/>
      </dsp:nvSpPr>
      <dsp:spPr>
        <a:xfrm>
          <a:off x="0" y="1984"/>
          <a:ext cx="1641782" cy="4060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th-TH" sz="2400" kern="1200" dirty="0" smtClean="0">
              <a:latin typeface="TH SarabunPSK" panose="020B0500040200020003" pitchFamily="34" charset="-34"/>
              <a:cs typeface="+mj-cs"/>
            </a:rPr>
            <a:t>.</a:t>
          </a:r>
          <a:endParaRPr lang="th-TH" sz="2400" kern="1200" dirty="0">
            <a:latin typeface="TH SarabunPSK" panose="020B0500040200020003" pitchFamily="34" charset="-34"/>
            <a:cs typeface="+mj-cs"/>
          </a:endParaRPr>
        </a:p>
      </dsp:txBody>
      <dsp:txXfrm>
        <a:off x="0" y="1984"/>
        <a:ext cx="1641782" cy="4060031"/>
      </dsp:txXfrm>
    </dsp:sp>
    <dsp:sp modelId="{C24EDD67-A7DD-4BDE-BDC2-AE2B8D132A28}">
      <dsp:nvSpPr>
        <dsp:cNvPr id="0" name=""/>
        <dsp:cNvSpPr/>
      </dsp:nvSpPr>
      <dsp:spPr>
        <a:xfrm>
          <a:off x="1764916" y="56204"/>
          <a:ext cx="6443995" cy="10843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(1) การเลือกใช้วิธีการจัดซื้อจัดจ้างหรือเกณฑ์ที่ใช้ในการพิจารณาผลการจัดซื้อจัดจ้างตามพระราชบัญญัตินี้ของหน่วยงานของรัฐ</a:t>
          </a:r>
          <a:endParaRPr lang="th-TH" sz="2800" kern="1200" dirty="0">
            <a:latin typeface="TH SarabunPSK" panose="020B0500040200020003" pitchFamily="34" charset="-34"/>
            <a:cs typeface="+mj-cs"/>
          </a:endParaRPr>
        </a:p>
      </dsp:txBody>
      <dsp:txXfrm>
        <a:off x="1764916" y="56204"/>
        <a:ext cx="6443995" cy="1084393"/>
      </dsp:txXfrm>
    </dsp:sp>
    <dsp:sp modelId="{7A94479D-6A6D-4FD1-854E-5AC3937F2664}">
      <dsp:nvSpPr>
        <dsp:cNvPr id="0" name=""/>
        <dsp:cNvSpPr/>
      </dsp:nvSpPr>
      <dsp:spPr>
        <a:xfrm>
          <a:off x="1641782" y="1008725"/>
          <a:ext cx="65671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978D63-574E-478B-9E84-5558136BFCD7}">
      <dsp:nvSpPr>
        <dsp:cNvPr id="0" name=""/>
        <dsp:cNvSpPr/>
      </dsp:nvSpPr>
      <dsp:spPr>
        <a:xfrm>
          <a:off x="1764916" y="1019708"/>
          <a:ext cx="6443995" cy="452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(2) การยกเลิกการจัดซื้อจัดจ้างตามมาตรา 67</a:t>
          </a:r>
          <a:endParaRPr lang="th-TH" sz="2800" kern="1200" dirty="0">
            <a:latin typeface="TH SarabunPSK" panose="020B0500040200020003" pitchFamily="34" charset="-34"/>
            <a:cs typeface="+mj-cs"/>
          </a:endParaRPr>
        </a:p>
      </dsp:txBody>
      <dsp:txXfrm>
        <a:off x="1764916" y="1019708"/>
        <a:ext cx="6443995" cy="452007"/>
      </dsp:txXfrm>
    </dsp:sp>
    <dsp:sp modelId="{5CBF777C-BAD9-43DB-8850-9269F00D7F5F}">
      <dsp:nvSpPr>
        <dsp:cNvPr id="0" name=""/>
        <dsp:cNvSpPr/>
      </dsp:nvSpPr>
      <dsp:spPr>
        <a:xfrm>
          <a:off x="1641782" y="1543720"/>
          <a:ext cx="65671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20BA8D-F2AF-4A6E-B96A-7EB5FFA444D6}">
      <dsp:nvSpPr>
        <dsp:cNvPr id="0" name=""/>
        <dsp:cNvSpPr/>
      </dsp:nvSpPr>
      <dsp:spPr>
        <a:xfrm>
          <a:off x="1764916" y="1491701"/>
          <a:ext cx="6443995" cy="1780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(3) การละเว้นการอ้างถึงพระราชบัญญัตินี้ กฎกระทรวง ระเบียบ หรือประกาศที่ออกตามพระราชบัญญัตินี้ในส่วนที่เกี่ยวข้องโดยตรงกับการจัดซื้อจัดจ้างในประกาศ เอกสาร หรือหนังสือเชิญชวนของหน่วยงานรัฐ</a:t>
          </a:r>
          <a:endParaRPr lang="th-TH" sz="2800" kern="1200" dirty="0">
            <a:latin typeface="TH SarabunPSK" panose="020B0500040200020003" pitchFamily="34" charset="-34"/>
            <a:cs typeface="+mj-cs"/>
          </a:endParaRPr>
        </a:p>
      </dsp:txBody>
      <dsp:txXfrm>
        <a:off x="1764916" y="1491701"/>
        <a:ext cx="6443995" cy="1780215"/>
      </dsp:txXfrm>
    </dsp:sp>
    <dsp:sp modelId="{C0B0EC90-D819-4754-B71C-3627DC8B90E1}">
      <dsp:nvSpPr>
        <dsp:cNvPr id="0" name=""/>
        <dsp:cNvSpPr/>
      </dsp:nvSpPr>
      <dsp:spPr>
        <a:xfrm>
          <a:off x="1641782" y="3481259"/>
          <a:ext cx="65671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60AA3E-8268-49F1-B370-6FA829C6F0AC}">
      <dsp:nvSpPr>
        <dsp:cNvPr id="0" name=""/>
        <dsp:cNvSpPr/>
      </dsp:nvSpPr>
      <dsp:spPr>
        <a:xfrm>
          <a:off x="1764916" y="3535479"/>
          <a:ext cx="6443995" cy="471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(4) กรณีอื่นตามที่กำหนดในกฎกระทรวง</a:t>
          </a:r>
        </a:p>
        <a:p>
          <a:pPr lvl="0" algn="l" defTabSz="1244600">
            <a:lnSpc>
              <a:spcPct val="90000"/>
            </a:lnSpc>
            <a:spcBef>
              <a:spcPct val="0"/>
            </a:spcBef>
            <a:spcAft>
              <a:spcPct val="35000"/>
            </a:spcAft>
          </a:pPr>
          <a:endParaRPr lang="th-TH" sz="2800" kern="1200" dirty="0">
            <a:latin typeface="TH SarabunPSK" panose="020B0500040200020003" pitchFamily="34" charset="-34"/>
            <a:cs typeface="+mj-cs"/>
          </a:endParaRPr>
        </a:p>
      </dsp:txBody>
      <dsp:txXfrm>
        <a:off x="1764916" y="3535479"/>
        <a:ext cx="6443995" cy="471147"/>
      </dsp:txXfrm>
    </dsp:sp>
    <dsp:sp modelId="{B3EA034C-474C-41B9-A7C6-F0634C974FE5}">
      <dsp:nvSpPr>
        <dsp:cNvPr id="0" name=""/>
        <dsp:cNvSpPr/>
      </dsp:nvSpPr>
      <dsp:spPr>
        <a:xfrm>
          <a:off x="1641782" y="4006626"/>
          <a:ext cx="656712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31044-D368-4B2D-B773-3EBA74E2B41D}">
      <dsp:nvSpPr>
        <dsp:cNvPr id="0" name=""/>
        <dsp:cNvSpPr/>
      </dsp:nvSpPr>
      <dsp:spPr>
        <a:xfrm>
          <a:off x="0" y="385455"/>
          <a:ext cx="8218487"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EC39B2-1B34-4631-B54F-C0E4C6CF8756}">
      <dsp:nvSpPr>
        <dsp:cNvPr id="0" name=""/>
        <dsp:cNvSpPr/>
      </dsp:nvSpPr>
      <dsp:spPr>
        <a:xfrm>
          <a:off x="410924" y="90255"/>
          <a:ext cx="575294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12. การทิ้งงาน	</a:t>
          </a:r>
          <a:endParaRPr lang="th-TH" sz="2800" kern="1200" dirty="0">
            <a:latin typeface="TH SarabunPSK" panose="020B0500040200020003" pitchFamily="34" charset="-34"/>
            <a:cs typeface="+mj-cs"/>
          </a:endParaRPr>
        </a:p>
      </dsp:txBody>
      <dsp:txXfrm>
        <a:off x="439745" y="119076"/>
        <a:ext cx="5695298" cy="532758"/>
      </dsp:txXfrm>
    </dsp:sp>
    <dsp:sp modelId="{F50C17E8-242B-49B8-85FB-3336C6FED258}">
      <dsp:nvSpPr>
        <dsp:cNvPr id="0" name=""/>
        <dsp:cNvSpPr/>
      </dsp:nvSpPr>
      <dsp:spPr>
        <a:xfrm>
          <a:off x="0" y="1292656"/>
          <a:ext cx="8218487"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47FF04-C8E9-4D5C-BD1D-6919AC726860}">
      <dsp:nvSpPr>
        <dsp:cNvPr id="0" name=""/>
        <dsp:cNvSpPr/>
      </dsp:nvSpPr>
      <dsp:spPr>
        <a:xfrm>
          <a:off x="410924" y="997456"/>
          <a:ext cx="575294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13. การบริหารพัสดุ</a:t>
          </a:r>
          <a:endParaRPr lang="th-TH" sz="2800" kern="1200" dirty="0">
            <a:latin typeface="TH SarabunPSK" panose="020B0500040200020003" pitchFamily="34" charset="-34"/>
            <a:cs typeface="+mj-cs"/>
          </a:endParaRPr>
        </a:p>
      </dsp:txBody>
      <dsp:txXfrm>
        <a:off x="439745" y="1026277"/>
        <a:ext cx="5695298" cy="532758"/>
      </dsp:txXfrm>
    </dsp:sp>
    <dsp:sp modelId="{579EA1C8-9256-4714-82D4-1CEE4246C94D}">
      <dsp:nvSpPr>
        <dsp:cNvPr id="0" name=""/>
        <dsp:cNvSpPr/>
      </dsp:nvSpPr>
      <dsp:spPr>
        <a:xfrm>
          <a:off x="0" y="2199856"/>
          <a:ext cx="8218487"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B891D2-E3BE-4A42-81BA-6413F3B38A28}">
      <dsp:nvSpPr>
        <dsp:cNvPr id="0" name=""/>
        <dsp:cNvSpPr/>
      </dsp:nvSpPr>
      <dsp:spPr>
        <a:xfrm>
          <a:off x="410924" y="1904656"/>
          <a:ext cx="575294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14. การอุทธรณ์</a:t>
          </a:r>
          <a:endParaRPr lang="th-TH" sz="2800" kern="1200" dirty="0">
            <a:latin typeface="TH SarabunPSK" panose="020B0500040200020003" pitchFamily="34" charset="-34"/>
            <a:cs typeface="+mj-cs"/>
          </a:endParaRPr>
        </a:p>
      </dsp:txBody>
      <dsp:txXfrm>
        <a:off x="439745" y="1933477"/>
        <a:ext cx="5695298" cy="532758"/>
      </dsp:txXfrm>
    </dsp:sp>
    <dsp:sp modelId="{905D216A-AD8E-4CEF-9664-A94C2D8CCD28}">
      <dsp:nvSpPr>
        <dsp:cNvPr id="0" name=""/>
        <dsp:cNvSpPr/>
      </dsp:nvSpPr>
      <dsp:spPr>
        <a:xfrm>
          <a:off x="0" y="3107056"/>
          <a:ext cx="8218487"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1DD14B-D63E-4EAF-AC77-B9AEFA99090D}">
      <dsp:nvSpPr>
        <dsp:cNvPr id="0" name=""/>
        <dsp:cNvSpPr/>
      </dsp:nvSpPr>
      <dsp:spPr>
        <a:xfrm>
          <a:off x="410924" y="2811856"/>
          <a:ext cx="575294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15. บทกำหนดโทษ</a:t>
          </a:r>
          <a:endParaRPr lang="th-TH" sz="2800" kern="1200" dirty="0">
            <a:latin typeface="TH SarabunPSK" panose="020B0500040200020003" pitchFamily="34" charset="-34"/>
            <a:cs typeface="+mj-cs"/>
          </a:endParaRPr>
        </a:p>
      </dsp:txBody>
      <dsp:txXfrm>
        <a:off x="439745" y="2840677"/>
        <a:ext cx="5695298" cy="532758"/>
      </dsp:txXfrm>
    </dsp:sp>
    <dsp:sp modelId="{DD5EAD6E-F04A-48EF-903F-0079D3D94D15}">
      <dsp:nvSpPr>
        <dsp:cNvPr id="0" name=""/>
        <dsp:cNvSpPr/>
      </dsp:nvSpPr>
      <dsp:spPr>
        <a:xfrm>
          <a:off x="0" y="4014256"/>
          <a:ext cx="8218487" cy="504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31684-C79F-4C14-8118-7BC60237FEED}">
      <dsp:nvSpPr>
        <dsp:cNvPr id="0" name=""/>
        <dsp:cNvSpPr/>
      </dsp:nvSpPr>
      <dsp:spPr>
        <a:xfrm>
          <a:off x="410924" y="3719056"/>
          <a:ext cx="5752940" cy="5904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447" tIns="0" rIns="217447" bIns="0" numCol="1" spcCol="1270" anchor="ctr" anchorCtr="0">
          <a:noAutofit/>
        </a:bodyPr>
        <a:lstStyle/>
        <a:p>
          <a:pPr lvl="0" algn="l" defTabSz="1244600">
            <a:lnSpc>
              <a:spcPct val="90000"/>
            </a:lnSpc>
            <a:spcBef>
              <a:spcPct val="0"/>
            </a:spcBef>
            <a:spcAft>
              <a:spcPct val="35000"/>
            </a:spcAft>
          </a:pPr>
          <a:r>
            <a:rPr lang="th-TH" sz="2800" kern="1200" dirty="0" smtClean="0">
              <a:latin typeface="TH SarabunPSK" panose="020B0500040200020003" pitchFamily="34" charset="-34"/>
              <a:cs typeface="+mj-cs"/>
            </a:rPr>
            <a:t>บทเฉพาะกาล</a:t>
          </a:r>
          <a:endParaRPr lang="th-TH" sz="2800" kern="1200" dirty="0">
            <a:latin typeface="TH SarabunPSK" panose="020B0500040200020003" pitchFamily="34" charset="-34"/>
            <a:cs typeface="+mj-cs"/>
          </a:endParaRPr>
        </a:p>
      </dsp:txBody>
      <dsp:txXfrm>
        <a:off x="439745" y="3747877"/>
        <a:ext cx="5695298" cy="532758"/>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52C6E-2AF0-40D3-88A8-A57EF87AA74F}">
      <dsp:nvSpPr>
        <dsp:cNvPr id="0" name=""/>
        <dsp:cNvSpPr/>
      </dsp:nvSpPr>
      <dsp:spPr>
        <a:xfrm>
          <a:off x="0" y="21391"/>
          <a:ext cx="1867167" cy="524146"/>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h-TH" sz="3200" kern="1200" dirty="0" smtClean="0">
              <a:cs typeface="+mj-cs"/>
            </a:rPr>
            <a:t>มาตรา 116</a:t>
          </a:r>
          <a:endParaRPr lang="th-TH" sz="3200" kern="1200" dirty="0">
            <a:cs typeface="+mj-cs"/>
          </a:endParaRPr>
        </a:p>
      </dsp:txBody>
      <dsp:txXfrm>
        <a:off x="25587" y="46978"/>
        <a:ext cx="1815993" cy="472972"/>
      </dsp:txXfrm>
    </dsp:sp>
    <dsp:sp modelId="{E68323DC-03E7-4473-83A5-4BA18A960ED1}">
      <dsp:nvSpPr>
        <dsp:cNvPr id="0" name=""/>
        <dsp:cNvSpPr/>
      </dsp:nvSpPr>
      <dsp:spPr>
        <a:xfrm>
          <a:off x="0" y="554610"/>
          <a:ext cx="7858447"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506" tIns="45720" rIns="256032" bIns="45720" numCol="1" spcCol="1270" anchor="t" anchorCtr="0">
          <a:noAutofit/>
        </a:bodyPr>
        <a:lstStyle/>
        <a:p>
          <a:pPr marL="285750" lvl="1" indent="-285750" algn="l" defTabSz="1600200">
            <a:lnSpc>
              <a:spcPct val="90000"/>
            </a:lnSpc>
            <a:spcBef>
              <a:spcPct val="0"/>
            </a:spcBef>
            <a:spcAft>
              <a:spcPct val="20000"/>
            </a:spcAft>
            <a:buChar char="••"/>
          </a:pPr>
          <a:r>
            <a:rPr lang="th-TH" sz="3600" kern="1200" dirty="0" smtClean="0">
              <a:cs typeface="+mj-cs"/>
            </a:rPr>
            <a:t>การอุทธรณ์ต้องทำเป็นหนังสือลงลายมือชื่อผู้อุทธรณ์</a:t>
          </a:r>
          <a:endParaRPr lang="th-TH" sz="3600" kern="1200" dirty="0">
            <a:cs typeface="+mj-cs"/>
          </a:endParaRPr>
        </a:p>
      </dsp:txBody>
      <dsp:txXfrm>
        <a:off x="0" y="554610"/>
        <a:ext cx="7858447" cy="761760"/>
      </dsp:txXfrm>
    </dsp:sp>
    <dsp:sp modelId="{85CD0572-40E0-4C6B-BD32-8C66938B3C72}">
      <dsp:nvSpPr>
        <dsp:cNvPr id="0" name=""/>
        <dsp:cNvSpPr/>
      </dsp:nvSpPr>
      <dsp:spPr>
        <a:xfrm>
          <a:off x="0" y="1117242"/>
          <a:ext cx="1918718" cy="549101"/>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h-TH" sz="3200" kern="1200" dirty="0" smtClean="0">
              <a:cs typeface="+mj-cs"/>
            </a:rPr>
            <a:t>มาตรา 117</a:t>
          </a:r>
          <a:endParaRPr lang="th-TH" sz="3200" kern="1200" dirty="0">
            <a:cs typeface="+mj-cs"/>
          </a:endParaRPr>
        </a:p>
      </dsp:txBody>
      <dsp:txXfrm>
        <a:off x="26805" y="1144047"/>
        <a:ext cx="1865108" cy="495491"/>
      </dsp:txXfrm>
    </dsp:sp>
    <dsp:sp modelId="{42F5CBFB-AA41-42F2-9CE1-1726D04E815E}">
      <dsp:nvSpPr>
        <dsp:cNvPr id="0" name=""/>
        <dsp:cNvSpPr/>
      </dsp:nvSpPr>
      <dsp:spPr>
        <a:xfrm>
          <a:off x="0" y="1865472"/>
          <a:ext cx="7858447" cy="231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506" tIns="45720" rIns="256032" bIns="45720" numCol="1" spcCol="1270" anchor="t" anchorCtr="0">
          <a:noAutofit/>
        </a:bodyPr>
        <a:lstStyle/>
        <a:p>
          <a:pPr marL="285750" lvl="1" indent="-285750" algn="thaiDist" defTabSz="1600200">
            <a:lnSpc>
              <a:spcPct val="90000"/>
            </a:lnSpc>
            <a:spcBef>
              <a:spcPct val="0"/>
            </a:spcBef>
            <a:spcAft>
              <a:spcPct val="20000"/>
            </a:spcAft>
            <a:buChar char="••"/>
          </a:pPr>
          <a:r>
            <a:rPr lang="th-TH" sz="3600" kern="1200" dirty="0" smtClean="0">
              <a:cs typeface="+mj-cs"/>
            </a:rPr>
            <a:t>ให้ผู้มีสิทธิอุทธรณ์ยื่นอุทธรณ์ต่อหน่วยงานของรัฐนั้นภายในเจ็ดวันทำการนับแต่วันประกาศผลการจัดซื้อจัดจ้างในระบบเครือข่ายสารสนเทศของกรมบัญชีกลาง</a:t>
          </a:r>
          <a:endParaRPr lang="th-TH" sz="3600" kern="1200" dirty="0">
            <a:cs typeface="+mj-cs"/>
          </a:endParaRPr>
        </a:p>
      </dsp:txBody>
      <dsp:txXfrm>
        <a:off x="0" y="1865472"/>
        <a:ext cx="7858447" cy="2313593"/>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52C6E-2AF0-40D3-88A8-A57EF87AA74F}">
      <dsp:nvSpPr>
        <dsp:cNvPr id="0" name=""/>
        <dsp:cNvSpPr/>
      </dsp:nvSpPr>
      <dsp:spPr>
        <a:xfrm>
          <a:off x="0" y="0"/>
          <a:ext cx="1884276" cy="696923"/>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th-TH" sz="3200" kern="1200" dirty="0" smtClean="0">
              <a:cs typeface="+mj-cs"/>
            </a:rPr>
            <a:t>มาตรา 118</a:t>
          </a:r>
          <a:endParaRPr lang="th-TH" sz="3200" kern="1200" dirty="0">
            <a:cs typeface="+mj-cs"/>
          </a:endParaRPr>
        </a:p>
      </dsp:txBody>
      <dsp:txXfrm>
        <a:off x="34021" y="34021"/>
        <a:ext cx="1816234" cy="628881"/>
      </dsp:txXfrm>
    </dsp:sp>
    <dsp:sp modelId="{E68323DC-03E7-4473-83A5-4BA18A960ED1}">
      <dsp:nvSpPr>
        <dsp:cNvPr id="0" name=""/>
        <dsp:cNvSpPr/>
      </dsp:nvSpPr>
      <dsp:spPr>
        <a:xfrm>
          <a:off x="0" y="712965"/>
          <a:ext cx="7930455"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1792" tIns="50800" rIns="284480" bIns="50800" numCol="1" spcCol="1270" anchor="t" anchorCtr="0">
          <a:noAutofit/>
        </a:bodyPr>
        <a:lstStyle/>
        <a:p>
          <a:pPr marL="285750" lvl="1" indent="-285750" algn="thaiDist" defTabSz="1778000">
            <a:lnSpc>
              <a:spcPct val="90000"/>
            </a:lnSpc>
            <a:spcBef>
              <a:spcPct val="0"/>
            </a:spcBef>
            <a:spcAft>
              <a:spcPct val="20000"/>
            </a:spcAft>
            <a:buChar char="••"/>
          </a:pPr>
          <a:r>
            <a:rPr lang="th-TH" sz="4000" kern="1200" dirty="0" smtClean="0">
              <a:cs typeface="+mj-cs"/>
            </a:rPr>
            <a:t>ให้หน่วยงานของรัฐพิจารณาและวินิจฉัยอุทธรณ์ให้แล้วเสร็จภายในเจ็ดวันทำการ นับแต่วันที่ได้รับอุทธรณ์ ในกรณีที่เห็นด้วยกับอุทธรณ์ก็ได้ดำเนินการตามความเห็นนั้นภายในกำหนดเวลาดังกล่าว</a:t>
          </a:r>
          <a:endParaRPr lang="th-TH" sz="4000" kern="1200" dirty="0">
            <a:cs typeface="+mj-cs"/>
          </a:endParaRPr>
        </a:p>
      </dsp:txBody>
      <dsp:txXfrm>
        <a:off x="0" y="712965"/>
        <a:ext cx="7930455" cy="2583360"/>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52C6E-2AF0-40D3-88A8-A57EF87AA74F}">
      <dsp:nvSpPr>
        <dsp:cNvPr id="0" name=""/>
        <dsp:cNvSpPr/>
      </dsp:nvSpPr>
      <dsp:spPr>
        <a:xfrm>
          <a:off x="0" y="169010"/>
          <a:ext cx="2035982" cy="35372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th-TH" sz="2400" kern="1200" dirty="0" smtClean="0">
              <a:cs typeface="+mj-cs"/>
            </a:rPr>
            <a:t>มาตรา 119</a:t>
          </a:r>
          <a:endParaRPr lang="th-TH" sz="2400" kern="1200" dirty="0">
            <a:cs typeface="+mj-cs"/>
          </a:endParaRPr>
        </a:p>
      </dsp:txBody>
      <dsp:txXfrm>
        <a:off x="17267" y="186277"/>
        <a:ext cx="2001448" cy="319186"/>
      </dsp:txXfrm>
    </dsp:sp>
    <dsp:sp modelId="{E68323DC-03E7-4473-83A5-4BA18A960ED1}">
      <dsp:nvSpPr>
        <dsp:cNvPr id="0" name=""/>
        <dsp:cNvSpPr/>
      </dsp:nvSpPr>
      <dsp:spPr>
        <a:xfrm>
          <a:off x="0" y="573320"/>
          <a:ext cx="8568952" cy="4247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64" tIns="45720" rIns="256032" bIns="45720" numCol="1" spcCol="1270" anchor="t" anchorCtr="0">
          <a:noAutofit/>
        </a:bodyPr>
        <a:lstStyle/>
        <a:p>
          <a:pPr marL="285750" lvl="1" indent="-285750" algn="thaiDist" defTabSz="1244600">
            <a:lnSpc>
              <a:spcPct val="90000"/>
            </a:lnSpc>
            <a:spcBef>
              <a:spcPct val="0"/>
            </a:spcBef>
            <a:spcAft>
              <a:spcPct val="20000"/>
            </a:spcAft>
            <a:buChar char="••"/>
          </a:pPr>
          <a:r>
            <a:rPr lang="th-TH" sz="2800" kern="1200" dirty="0" smtClean="0">
              <a:cs typeface="+mj-cs"/>
            </a:rPr>
            <a:t>ให้คณะกรรมการพิจารณาอุทธรณ์ให้แล้วเสร็จภายในสามสิบวันนับแต่วันที่ได้รับรายงานตามมาตรา 116 หากเรื่องใดไม่อาจพิจารณาได้ทันกำหนดนั้น ให้คณะกรรมการพิจารณาอุทธรณ์ ขยายระยะเวลาออกไปได้ไม่เกิน 2 ครั้ง ครั้งละไม่เกินสิบห้าวัน</a:t>
          </a:r>
          <a:endParaRPr lang="th-TH" sz="2800" kern="1200" dirty="0">
            <a:cs typeface="+mj-cs"/>
          </a:endParaRPr>
        </a:p>
        <a:p>
          <a:pPr marL="285750" lvl="1" indent="-285750" algn="thaiDist" defTabSz="1244600">
            <a:lnSpc>
              <a:spcPct val="90000"/>
            </a:lnSpc>
            <a:spcBef>
              <a:spcPct val="0"/>
            </a:spcBef>
            <a:spcAft>
              <a:spcPct val="20000"/>
            </a:spcAft>
            <a:buChar char="••"/>
          </a:pPr>
          <a:r>
            <a:rPr lang="th-TH" sz="2800" kern="1200" dirty="0" smtClean="0">
              <a:cs typeface="+mj-cs"/>
            </a:rPr>
            <a:t>การวินิจฉัยของคณะกรรมการพิจารณาอุทธรณ์ให้</a:t>
          </a:r>
          <a:r>
            <a:rPr lang="th-TH" sz="2800" u="sng" kern="1200" dirty="0" smtClean="0">
              <a:cs typeface="+mj-cs"/>
            </a:rPr>
            <a:t>เป็นที่สุด</a:t>
          </a:r>
          <a:endParaRPr lang="th-TH" sz="2800" u="sng" kern="1200" dirty="0">
            <a:cs typeface="+mj-cs"/>
          </a:endParaRPr>
        </a:p>
        <a:p>
          <a:pPr marL="285750" lvl="1" indent="-285750" algn="thaiDist" defTabSz="1244600">
            <a:lnSpc>
              <a:spcPct val="90000"/>
            </a:lnSpc>
            <a:spcBef>
              <a:spcPct val="0"/>
            </a:spcBef>
            <a:spcAft>
              <a:spcPct val="20000"/>
            </a:spcAft>
            <a:buChar char="••"/>
          </a:pPr>
          <a:r>
            <a:rPr lang="th-TH" sz="2800" u="none" kern="1200" dirty="0" smtClean="0">
              <a:cs typeface="+mj-cs"/>
            </a:rPr>
            <a:t>ผู้อุทธรณ์ผู้ใดไม่พอใจคำวินิจของคณะกรรมการพิจารณาอุทธรณ์หรือยุติเรื่อง และเห็นว่าหน่วยงานของรัฐต้องรับผิดชดใช้ค่าเสียหาย ผู้นั้นมีสิทธิฟ้องคดีต่อศาลเพื่อเรียกให้หน่วยงานของรัฐชดใช้ค่าเสียหายได้ แต่การฟ้องคดีดังกล่าวไม่มีผลกระทบต่อการจัดซื้อจัดจ้างที่หน่วยงานของรัฐได้ลงนามในสัญญาจัดซื้อจัดจ้างนั้นแล้ว</a:t>
          </a:r>
          <a:endParaRPr lang="th-TH" sz="2800" u="none" kern="1200" dirty="0">
            <a:cs typeface="+mj-cs"/>
          </a:endParaRPr>
        </a:p>
      </dsp:txBody>
      <dsp:txXfrm>
        <a:off x="0" y="573320"/>
        <a:ext cx="8568952" cy="424764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545D8-BFCC-4E82-B3C2-76793B757980}">
      <dsp:nvSpPr>
        <dsp:cNvPr id="0" name=""/>
        <dsp:cNvSpPr/>
      </dsp:nvSpPr>
      <dsp:spPr>
        <a:xfrm>
          <a:off x="40" y="44967"/>
          <a:ext cx="3840376"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th-TH" sz="3300" kern="1200" dirty="0" smtClean="0">
              <a:cs typeface="+mj-cs"/>
            </a:rPr>
            <a:t>พ.ร.บ.</a:t>
          </a:r>
          <a:endParaRPr lang="th-TH" sz="3300" kern="1200" dirty="0">
            <a:cs typeface="+mj-cs"/>
          </a:endParaRPr>
        </a:p>
      </dsp:txBody>
      <dsp:txXfrm>
        <a:off x="40" y="44967"/>
        <a:ext cx="3840376" cy="950400"/>
      </dsp:txXfrm>
    </dsp:sp>
    <dsp:sp modelId="{12164659-0C90-4CE0-8F94-0005D25F0F74}">
      <dsp:nvSpPr>
        <dsp:cNvPr id="0" name=""/>
        <dsp:cNvSpPr/>
      </dsp:nvSpPr>
      <dsp:spPr>
        <a:xfrm>
          <a:off x="40" y="995367"/>
          <a:ext cx="3840376" cy="33856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th-TH" sz="3200" kern="1200" dirty="0" smtClean="0">
              <a:cs typeface="+mj-cs"/>
            </a:rPr>
            <a:t>วิธีประกาศเชิญชวนทั่วไป</a:t>
          </a:r>
          <a:endParaRPr lang="th-TH" sz="3200" kern="1200" dirty="0">
            <a:cs typeface="+mj-cs"/>
          </a:endParaRPr>
        </a:p>
        <a:p>
          <a:pPr marL="285750" lvl="1" indent="-285750" algn="l" defTabSz="1422400">
            <a:lnSpc>
              <a:spcPct val="90000"/>
            </a:lnSpc>
            <a:spcBef>
              <a:spcPct val="0"/>
            </a:spcBef>
            <a:spcAft>
              <a:spcPct val="15000"/>
            </a:spcAft>
            <a:buChar char="••"/>
          </a:pPr>
          <a:r>
            <a:rPr lang="th-TH" sz="3200" kern="1200" dirty="0" smtClean="0">
              <a:cs typeface="+mj-cs"/>
            </a:rPr>
            <a:t>วิธีคัดเลือก</a:t>
          </a:r>
          <a:endParaRPr lang="th-TH" sz="3200" kern="1200" dirty="0">
            <a:cs typeface="+mj-cs"/>
          </a:endParaRPr>
        </a:p>
        <a:p>
          <a:pPr marL="285750" lvl="1" indent="-285750" algn="l" defTabSz="1422400">
            <a:lnSpc>
              <a:spcPct val="90000"/>
            </a:lnSpc>
            <a:spcBef>
              <a:spcPct val="0"/>
            </a:spcBef>
            <a:spcAft>
              <a:spcPct val="15000"/>
            </a:spcAft>
            <a:buChar char="••"/>
          </a:pPr>
          <a:r>
            <a:rPr lang="th-TH" sz="3200" kern="1200" dirty="0" smtClean="0">
              <a:cs typeface="+mj-cs"/>
            </a:rPr>
            <a:t>วิธีเฉพาะเจาะจง</a:t>
          </a:r>
          <a:endParaRPr lang="th-TH" sz="3200" kern="1200" dirty="0">
            <a:cs typeface="+mj-cs"/>
          </a:endParaRPr>
        </a:p>
      </dsp:txBody>
      <dsp:txXfrm>
        <a:off x="40" y="995367"/>
        <a:ext cx="3840376" cy="3385614"/>
      </dsp:txXfrm>
    </dsp:sp>
    <dsp:sp modelId="{70D78E0B-C0BF-4066-BE7A-0C2FC4E06BC8}">
      <dsp:nvSpPr>
        <dsp:cNvPr id="0" name=""/>
        <dsp:cNvSpPr/>
      </dsp:nvSpPr>
      <dsp:spPr>
        <a:xfrm>
          <a:off x="4378069" y="44967"/>
          <a:ext cx="3840376"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lvl="0" algn="ctr" defTabSz="1466850">
            <a:lnSpc>
              <a:spcPct val="90000"/>
            </a:lnSpc>
            <a:spcBef>
              <a:spcPct val="0"/>
            </a:spcBef>
            <a:spcAft>
              <a:spcPct val="35000"/>
            </a:spcAft>
          </a:pPr>
          <a:r>
            <a:rPr lang="th-TH" sz="3300" kern="1200" dirty="0" smtClean="0">
              <a:cs typeface="+mj-cs"/>
            </a:rPr>
            <a:t>ระเบียบฯ พ.ศ. 2535</a:t>
          </a:r>
          <a:endParaRPr lang="th-TH" sz="3300" kern="1200" dirty="0">
            <a:cs typeface="+mj-cs"/>
          </a:endParaRPr>
        </a:p>
      </dsp:txBody>
      <dsp:txXfrm>
        <a:off x="4378069" y="44967"/>
        <a:ext cx="3840376" cy="950400"/>
      </dsp:txXfrm>
    </dsp:sp>
    <dsp:sp modelId="{4448F5B3-74CC-4C7F-9EE6-C5BB44D59976}">
      <dsp:nvSpPr>
        <dsp:cNvPr id="0" name=""/>
        <dsp:cNvSpPr/>
      </dsp:nvSpPr>
      <dsp:spPr>
        <a:xfrm>
          <a:off x="4378069" y="995367"/>
          <a:ext cx="3840376" cy="338561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th-TH" sz="3300" kern="1200" dirty="0" smtClean="0">
              <a:cs typeface="+mj-cs"/>
            </a:rPr>
            <a:t>วิธีตกลงราคา</a:t>
          </a:r>
          <a:endParaRPr lang="th-TH" sz="3300" kern="1200" dirty="0">
            <a:cs typeface="+mj-cs"/>
          </a:endParaRPr>
        </a:p>
        <a:p>
          <a:pPr marL="285750" lvl="1" indent="-285750" algn="l" defTabSz="1466850">
            <a:lnSpc>
              <a:spcPct val="90000"/>
            </a:lnSpc>
            <a:spcBef>
              <a:spcPct val="0"/>
            </a:spcBef>
            <a:spcAft>
              <a:spcPct val="15000"/>
            </a:spcAft>
            <a:buChar char="••"/>
          </a:pPr>
          <a:r>
            <a:rPr lang="th-TH" sz="3300" kern="1200" dirty="0" smtClean="0">
              <a:cs typeface="+mj-cs"/>
            </a:rPr>
            <a:t>วิธีสอบราคา</a:t>
          </a:r>
          <a:endParaRPr lang="th-TH" sz="3300" kern="1200" dirty="0">
            <a:cs typeface="+mj-cs"/>
          </a:endParaRPr>
        </a:p>
        <a:p>
          <a:pPr marL="285750" lvl="1" indent="-285750" algn="l" defTabSz="1466850">
            <a:lnSpc>
              <a:spcPct val="90000"/>
            </a:lnSpc>
            <a:spcBef>
              <a:spcPct val="0"/>
            </a:spcBef>
            <a:spcAft>
              <a:spcPct val="15000"/>
            </a:spcAft>
            <a:buChar char="••"/>
          </a:pPr>
          <a:r>
            <a:rPr lang="th-TH" sz="3300" kern="1200" dirty="0" smtClean="0">
              <a:cs typeface="+mj-cs"/>
            </a:rPr>
            <a:t>วิธีประกวดราคา</a:t>
          </a:r>
          <a:endParaRPr lang="th-TH" sz="3300" kern="1200" dirty="0">
            <a:cs typeface="+mj-cs"/>
          </a:endParaRPr>
        </a:p>
        <a:p>
          <a:pPr marL="285750" lvl="1" indent="-285750" algn="l" defTabSz="1466850">
            <a:lnSpc>
              <a:spcPct val="90000"/>
            </a:lnSpc>
            <a:spcBef>
              <a:spcPct val="0"/>
            </a:spcBef>
            <a:spcAft>
              <a:spcPct val="15000"/>
            </a:spcAft>
            <a:buChar char="••"/>
          </a:pPr>
          <a:r>
            <a:rPr lang="th-TH" sz="3300" kern="1200" dirty="0" smtClean="0">
              <a:cs typeface="+mj-cs"/>
            </a:rPr>
            <a:t>วิธีพิเศษ</a:t>
          </a:r>
          <a:endParaRPr lang="th-TH" sz="3300" kern="1200" dirty="0">
            <a:cs typeface="+mj-cs"/>
          </a:endParaRPr>
        </a:p>
        <a:p>
          <a:pPr marL="285750" lvl="1" indent="-285750" algn="l" defTabSz="1466850">
            <a:lnSpc>
              <a:spcPct val="90000"/>
            </a:lnSpc>
            <a:spcBef>
              <a:spcPct val="0"/>
            </a:spcBef>
            <a:spcAft>
              <a:spcPct val="15000"/>
            </a:spcAft>
            <a:buChar char="••"/>
          </a:pPr>
          <a:r>
            <a:rPr lang="th-TH" sz="3300" kern="1200" dirty="0" smtClean="0">
              <a:cs typeface="+mj-cs"/>
            </a:rPr>
            <a:t>วิธีกรณีพิเศษ</a:t>
          </a:r>
          <a:endParaRPr lang="th-TH" sz="3300" kern="1200" dirty="0">
            <a:cs typeface="+mj-cs"/>
          </a:endParaRPr>
        </a:p>
      </dsp:txBody>
      <dsp:txXfrm>
        <a:off x="4378069" y="995367"/>
        <a:ext cx="3840376" cy="33856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4B485-D095-4EA2-9FDF-68CE3B126B94}">
      <dsp:nvSpPr>
        <dsp:cNvPr id="0" name=""/>
        <dsp:cNvSpPr/>
      </dsp:nvSpPr>
      <dsp:spPr>
        <a:xfrm>
          <a:off x="1239848" y="283803"/>
          <a:ext cx="1235663" cy="6045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152400" bIns="0" numCol="1" spcCol="1270" anchor="b" anchorCtr="0">
          <a:noAutofit/>
        </a:bodyPr>
        <a:lstStyle/>
        <a:p>
          <a:pPr lvl="0" algn="ctr" defTabSz="1778000">
            <a:lnSpc>
              <a:spcPct val="90000"/>
            </a:lnSpc>
            <a:spcBef>
              <a:spcPct val="0"/>
            </a:spcBef>
            <a:spcAft>
              <a:spcPct val="35000"/>
            </a:spcAft>
          </a:pPr>
          <a:r>
            <a:rPr lang="th-TH" sz="4000" b="1" kern="1200" dirty="0" smtClean="0">
              <a:cs typeface="+mj-cs"/>
            </a:rPr>
            <a:t>ซื้อ</a:t>
          </a:r>
          <a:endParaRPr lang="th-TH" sz="4000" b="1" kern="1200" dirty="0">
            <a:cs typeface="+mj-cs"/>
          </a:endParaRPr>
        </a:p>
      </dsp:txBody>
      <dsp:txXfrm>
        <a:off x="1239848" y="283803"/>
        <a:ext cx="1235663" cy="604522"/>
      </dsp:txXfrm>
    </dsp:sp>
    <dsp:sp modelId="{3C2B1EBE-6BF9-4436-844A-0C0BD7E31AFD}">
      <dsp:nvSpPr>
        <dsp:cNvPr id="0" name=""/>
        <dsp:cNvSpPr/>
      </dsp:nvSpPr>
      <dsp:spPr>
        <a:xfrm>
          <a:off x="2403609" y="329587"/>
          <a:ext cx="1493871" cy="115192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FD3107-2E3C-4F38-9AFE-E4456C4EE2C6}">
      <dsp:nvSpPr>
        <dsp:cNvPr id="0" name=""/>
        <dsp:cNvSpPr/>
      </dsp:nvSpPr>
      <dsp:spPr>
        <a:xfrm>
          <a:off x="5550390" y="298747"/>
          <a:ext cx="1152184" cy="584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152400" bIns="0" numCol="1" spcCol="1270" anchor="b" anchorCtr="0">
          <a:noAutofit/>
        </a:bodyPr>
        <a:lstStyle/>
        <a:p>
          <a:pPr lvl="0" algn="ctr" defTabSz="1778000">
            <a:lnSpc>
              <a:spcPct val="90000"/>
            </a:lnSpc>
            <a:spcBef>
              <a:spcPct val="0"/>
            </a:spcBef>
            <a:spcAft>
              <a:spcPct val="35000"/>
            </a:spcAft>
          </a:pPr>
          <a:r>
            <a:rPr lang="th-TH" sz="4000" b="1" kern="1200" dirty="0" smtClean="0">
              <a:latin typeface="TH SarabunPSK" panose="020B0500040200020003" pitchFamily="34" charset="-34"/>
              <a:cs typeface="+mj-cs"/>
            </a:rPr>
            <a:t>จ้าง</a:t>
          </a:r>
          <a:endParaRPr lang="th-TH" sz="4000" b="1" kern="1200" dirty="0">
            <a:latin typeface="TH SarabunPSK" panose="020B0500040200020003" pitchFamily="34" charset="-34"/>
            <a:cs typeface="+mj-cs"/>
          </a:endParaRPr>
        </a:p>
      </dsp:txBody>
      <dsp:txXfrm>
        <a:off x="5550390" y="298747"/>
        <a:ext cx="1152184" cy="584363"/>
      </dsp:txXfrm>
    </dsp:sp>
    <dsp:sp modelId="{01820C10-4944-4122-8B2D-7079DB6370CE}">
      <dsp:nvSpPr>
        <dsp:cNvPr id="0" name=""/>
        <dsp:cNvSpPr/>
      </dsp:nvSpPr>
      <dsp:spPr>
        <a:xfrm>
          <a:off x="3999121" y="400253"/>
          <a:ext cx="1518149" cy="105098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5FBF20-7AFC-4E48-A1DF-5B9EBA26F0E2}">
      <dsp:nvSpPr>
        <dsp:cNvPr id="0" name=""/>
        <dsp:cNvSpPr/>
      </dsp:nvSpPr>
      <dsp:spPr>
        <a:xfrm>
          <a:off x="830378" y="1715864"/>
          <a:ext cx="1257807" cy="701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152400" bIns="0" numCol="1" spcCol="1270" anchor="b" anchorCtr="0">
          <a:noAutofit/>
        </a:bodyPr>
        <a:lstStyle/>
        <a:p>
          <a:pPr lvl="0" algn="ctr" defTabSz="1778000">
            <a:lnSpc>
              <a:spcPct val="90000"/>
            </a:lnSpc>
            <a:spcBef>
              <a:spcPct val="0"/>
            </a:spcBef>
            <a:spcAft>
              <a:spcPct val="35000"/>
            </a:spcAft>
          </a:pPr>
          <a:r>
            <a:rPr lang="th-TH" sz="4000" b="1" kern="1200" dirty="0" smtClean="0">
              <a:latin typeface="TH SarabunPSK" panose="020B0500040200020003" pitchFamily="34" charset="-34"/>
              <a:cs typeface="+mj-cs"/>
            </a:rPr>
            <a:t>เช่า</a:t>
          </a:r>
          <a:endParaRPr lang="th-TH" sz="4000" b="1" kern="1200" dirty="0">
            <a:latin typeface="TH SarabunPSK" panose="020B0500040200020003" pitchFamily="34" charset="-34"/>
            <a:cs typeface="+mj-cs"/>
          </a:endParaRPr>
        </a:p>
      </dsp:txBody>
      <dsp:txXfrm>
        <a:off x="830378" y="1715864"/>
        <a:ext cx="1257807" cy="701017"/>
      </dsp:txXfrm>
    </dsp:sp>
    <dsp:sp modelId="{69D7B7F7-FD1F-4392-AE2E-EA94B8D7F3B3}">
      <dsp:nvSpPr>
        <dsp:cNvPr id="0" name=""/>
        <dsp:cNvSpPr/>
      </dsp:nvSpPr>
      <dsp:spPr>
        <a:xfrm>
          <a:off x="2010422" y="1504713"/>
          <a:ext cx="1633926" cy="141779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F302EE-B15B-4515-A707-A5599D61FA6F}">
      <dsp:nvSpPr>
        <dsp:cNvPr id="0" name=""/>
        <dsp:cNvSpPr/>
      </dsp:nvSpPr>
      <dsp:spPr>
        <a:xfrm>
          <a:off x="5625461" y="1903922"/>
          <a:ext cx="2223408" cy="509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152400" bIns="0" numCol="1" spcCol="1270" anchor="b" anchorCtr="0">
          <a:noAutofit/>
        </a:bodyPr>
        <a:lstStyle/>
        <a:p>
          <a:pPr lvl="0" algn="ctr" defTabSz="1778000">
            <a:lnSpc>
              <a:spcPct val="90000"/>
            </a:lnSpc>
            <a:spcBef>
              <a:spcPct val="0"/>
            </a:spcBef>
            <a:spcAft>
              <a:spcPct val="35000"/>
            </a:spcAft>
          </a:pPr>
          <a:r>
            <a:rPr lang="th-TH" sz="4000" b="1" kern="1200" dirty="0" smtClean="0">
              <a:latin typeface="TH SarabunPSK" panose="020B0500040200020003" pitchFamily="34" charset="-34"/>
              <a:cs typeface="+mj-cs"/>
            </a:rPr>
            <a:t>แลกเปลี่ยน</a:t>
          </a:r>
          <a:endParaRPr lang="th-TH" sz="4000" b="1" kern="1200" dirty="0">
            <a:latin typeface="TH SarabunPSK" panose="020B0500040200020003" pitchFamily="34" charset="-34"/>
            <a:cs typeface="+mj-cs"/>
          </a:endParaRPr>
        </a:p>
      </dsp:txBody>
      <dsp:txXfrm>
        <a:off x="5625461" y="1903922"/>
        <a:ext cx="2223408" cy="509961"/>
      </dsp:txXfrm>
    </dsp:sp>
    <dsp:sp modelId="{5C4955B0-5987-41F0-87C6-ADD0DB4DBEC0}">
      <dsp:nvSpPr>
        <dsp:cNvPr id="0" name=""/>
        <dsp:cNvSpPr/>
      </dsp:nvSpPr>
      <dsp:spPr>
        <a:xfrm>
          <a:off x="3960439" y="1630644"/>
          <a:ext cx="1564187" cy="1220586"/>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2000" r="-3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D9B76-3AF5-4275-840C-17F5BC110B1A}">
      <dsp:nvSpPr>
        <dsp:cNvPr id="0" name=""/>
        <dsp:cNvSpPr/>
      </dsp:nvSpPr>
      <dsp:spPr>
        <a:xfrm>
          <a:off x="3587508" y="1954511"/>
          <a:ext cx="1393166" cy="139316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r>
            <a:rPr lang="th-TH" sz="4400" kern="1200" dirty="0" smtClean="0">
              <a:cs typeface="+mj-cs"/>
            </a:rPr>
            <a:t>พัสดุ</a:t>
          </a:r>
          <a:endParaRPr lang="th-TH" sz="4400" kern="1200" dirty="0">
            <a:cs typeface="+mj-cs"/>
          </a:endParaRPr>
        </a:p>
      </dsp:txBody>
      <dsp:txXfrm>
        <a:off x="3791532" y="2158535"/>
        <a:ext cx="985118" cy="985118"/>
      </dsp:txXfrm>
    </dsp:sp>
    <dsp:sp modelId="{CF2A0B9C-E1E3-4352-9D24-B0158608839E}">
      <dsp:nvSpPr>
        <dsp:cNvPr id="0" name=""/>
        <dsp:cNvSpPr/>
      </dsp:nvSpPr>
      <dsp:spPr>
        <a:xfrm rot="16200000">
          <a:off x="4136029" y="1446691"/>
          <a:ext cx="296123" cy="4736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th-TH" sz="2800" kern="1200">
            <a:cs typeface="+mj-cs"/>
          </a:endParaRPr>
        </a:p>
      </dsp:txBody>
      <dsp:txXfrm>
        <a:off x="4180448" y="1585845"/>
        <a:ext cx="207286" cy="284206"/>
      </dsp:txXfrm>
    </dsp:sp>
    <dsp:sp modelId="{5368042A-DE03-4438-8FF7-2532BCCA1442}">
      <dsp:nvSpPr>
        <dsp:cNvPr id="0" name=""/>
        <dsp:cNvSpPr/>
      </dsp:nvSpPr>
      <dsp:spPr>
        <a:xfrm>
          <a:off x="3587508" y="2621"/>
          <a:ext cx="1393166" cy="139316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h-TH" sz="2800" kern="1200" dirty="0" smtClean="0">
              <a:cs typeface="+mj-cs"/>
            </a:rPr>
            <a:t>สินค้า</a:t>
          </a:r>
          <a:endParaRPr lang="th-TH" sz="2800" kern="1200" dirty="0">
            <a:cs typeface="+mj-cs"/>
          </a:endParaRPr>
        </a:p>
      </dsp:txBody>
      <dsp:txXfrm>
        <a:off x="3791532" y="206645"/>
        <a:ext cx="985118" cy="985118"/>
      </dsp:txXfrm>
    </dsp:sp>
    <dsp:sp modelId="{A802AA57-604E-4585-AD0A-90AEEFE4C138}">
      <dsp:nvSpPr>
        <dsp:cNvPr id="0" name=""/>
        <dsp:cNvSpPr/>
      </dsp:nvSpPr>
      <dsp:spPr>
        <a:xfrm rot="20520000">
          <a:off x="5056237" y="2115262"/>
          <a:ext cx="296123" cy="4736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th-TH" sz="2800" kern="1200">
            <a:cs typeface="+mj-cs"/>
          </a:endParaRPr>
        </a:p>
      </dsp:txBody>
      <dsp:txXfrm>
        <a:off x="5058411" y="2223723"/>
        <a:ext cx="207286" cy="284206"/>
      </dsp:txXfrm>
    </dsp:sp>
    <dsp:sp modelId="{8D92AEA8-34C9-4A84-BEE2-1DD509020174}">
      <dsp:nvSpPr>
        <dsp:cNvPr id="0" name=""/>
        <dsp:cNvSpPr/>
      </dsp:nvSpPr>
      <dsp:spPr>
        <a:xfrm>
          <a:off x="5443865" y="1351344"/>
          <a:ext cx="1393166" cy="139316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h-TH" sz="2800" kern="1200" dirty="0" smtClean="0">
              <a:cs typeface="+mj-cs"/>
            </a:rPr>
            <a:t>งานจ้างก่อสร้าง</a:t>
          </a:r>
        </a:p>
      </dsp:txBody>
      <dsp:txXfrm>
        <a:off x="5647889" y="1555368"/>
        <a:ext cx="985118" cy="985118"/>
      </dsp:txXfrm>
    </dsp:sp>
    <dsp:sp modelId="{AE1E95F5-B177-42F1-8A38-507BFF5DB15C}">
      <dsp:nvSpPr>
        <dsp:cNvPr id="0" name=""/>
        <dsp:cNvSpPr/>
      </dsp:nvSpPr>
      <dsp:spPr>
        <a:xfrm rot="3240000">
          <a:off x="4704749" y="3197031"/>
          <a:ext cx="296123" cy="4736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th-TH" sz="2800" kern="1200">
            <a:cs typeface="+mj-cs"/>
          </a:endParaRPr>
        </a:p>
      </dsp:txBody>
      <dsp:txXfrm>
        <a:off x="4723059" y="3255831"/>
        <a:ext cx="207286" cy="284206"/>
      </dsp:txXfrm>
    </dsp:sp>
    <dsp:sp modelId="{E93BF1BE-D073-445E-A453-3609482843A3}">
      <dsp:nvSpPr>
        <dsp:cNvPr id="0" name=""/>
        <dsp:cNvSpPr/>
      </dsp:nvSpPr>
      <dsp:spPr>
        <a:xfrm>
          <a:off x="4734800" y="3533623"/>
          <a:ext cx="1393166" cy="139316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th-TH" sz="2000" kern="1200" dirty="0" smtClean="0">
              <a:cs typeface="+mj-cs"/>
            </a:rPr>
            <a:t>งานจ้างออกแบบและควบคุมงาน</a:t>
          </a:r>
          <a:endParaRPr lang="th-TH" sz="2000" kern="1200" dirty="0">
            <a:cs typeface="+mj-cs"/>
          </a:endParaRPr>
        </a:p>
      </dsp:txBody>
      <dsp:txXfrm>
        <a:off x="4938824" y="3737647"/>
        <a:ext cx="985118" cy="985118"/>
      </dsp:txXfrm>
    </dsp:sp>
    <dsp:sp modelId="{85936291-D5FE-4C4B-AA17-527CDACECB62}">
      <dsp:nvSpPr>
        <dsp:cNvPr id="0" name=""/>
        <dsp:cNvSpPr/>
      </dsp:nvSpPr>
      <dsp:spPr>
        <a:xfrm rot="7560000">
          <a:off x="3567309" y="3197031"/>
          <a:ext cx="296123" cy="4736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th-TH" sz="2800" kern="1200">
            <a:cs typeface="+mj-cs"/>
          </a:endParaRPr>
        </a:p>
      </dsp:txBody>
      <dsp:txXfrm rot="10800000">
        <a:off x="3637836" y="3255831"/>
        <a:ext cx="207286" cy="284206"/>
      </dsp:txXfrm>
    </dsp:sp>
    <dsp:sp modelId="{5FF6DF6A-4909-4493-8D1C-4A43AAE5FB7F}">
      <dsp:nvSpPr>
        <dsp:cNvPr id="0" name=""/>
        <dsp:cNvSpPr/>
      </dsp:nvSpPr>
      <dsp:spPr>
        <a:xfrm>
          <a:off x="2440216" y="3533623"/>
          <a:ext cx="1393166" cy="139316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th-TH" sz="2400" kern="1200" dirty="0" smtClean="0">
              <a:cs typeface="+mj-cs"/>
            </a:rPr>
            <a:t>งานจ้างที่ปรึกษา</a:t>
          </a:r>
          <a:endParaRPr lang="th-TH" sz="2400" kern="1200" dirty="0">
            <a:cs typeface="+mj-cs"/>
          </a:endParaRPr>
        </a:p>
      </dsp:txBody>
      <dsp:txXfrm>
        <a:off x="2644240" y="3737647"/>
        <a:ext cx="985118" cy="985118"/>
      </dsp:txXfrm>
    </dsp:sp>
    <dsp:sp modelId="{A08120CB-51FB-4CD9-B235-A7B4C4FC1CD9}">
      <dsp:nvSpPr>
        <dsp:cNvPr id="0" name=""/>
        <dsp:cNvSpPr/>
      </dsp:nvSpPr>
      <dsp:spPr>
        <a:xfrm rot="11880000">
          <a:off x="3215821" y="2115262"/>
          <a:ext cx="296123" cy="473676"/>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th-TH" sz="2800" kern="1200">
            <a:cs typeface="+mj-cs"/>
          </a:endParaRPr>
        </a:p>
      </dsp:txBody>
      <dsp:txXfrm rot="10800000">
        <a:off x="3302484" y="2223723"/>
        <a:ext cx="207286" cy="284206"/>
      </dsp:txXfrm>
    </dsp:sp>
    <dsp:sp modelId="{1179D24F-F09D-427B-A800-EB81CD40B3E5}">
      <dsp:nvSpPr>
        <dsp:cNvPr id="0" name=""/>
        <dsp:cNvSpPr/>
      </dsp:nvSpPr>
      <dsp:spPr>
        <a:xfrm>
          <a:off x="1731150" y="1351344"/>
          <a:ext cx="1393166" cy="139316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th-TH" sz="2800" kern="1200" dirty="0" smtClean="0">
              <a:cs typeface="+mj-cs"/>
            </a:rPr>
            <a:t>งานบริการ</a:t>
          </a:r>
          <a:endParaRPr lang="th-TH" sz="2800" kern="1200" dirty="0">
            <a:cs typeface="+mj-cs"/>
          </a:endParaRPr>
        </a:p>
      </dsp:txBody>
      <dsp:txXfrm>
        <a:off x="1935174" y="1555368"/>
        <a:ext cx="985118" cy="9851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EBB3F-EECA-4D98-A6A2-A5875907DE0E}">
      <dsp:nvSpPr>
        <dsp:cNvPr id="0" name=""/>
        <dsp:cNvSpPr/>
      </dsp:nvSpPr>
      <dsp:spPr>
        <a:xfrm>
          <a:off x="919593" y="190652"/>
          <a:ext cx="2621326" cy="193715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9000" b="-9000"/>
          </a:stretch>
        </a:blipFill>
        <a:ln>
          <a:noFill/>
        </a:ln>
        <a:effectLst/>
      </dsp:spPr>
      <dsp:style>
        <a:lnRef idx="0">
          <a:scrgbClr r="0" g="0" b="0"/>
        </a:lnRef>
        <a:fillRef idx="1">
          <a:scrgbClr r="0" g="0" b="0"/>
        </a:fillRef>
        <a:effectRef idx="0">
          <a:scrgbClr r="0" g="0" b="0"/>
        </a:effectRef>
        <a:fontRef idx="minor"/>
      </dsp:style>
    </dsp:sp>
    <dsp:sp modelId="{22114613-B2C5-42C6-BD5A-E4732078AC2E}">
      <dsp:nvSpPr>
        <dsp:cNvPr id="0" name=""/>
        <dsp:cNvSpPr/>
      </dsp:nvSpPr>
      <dsp:spPr>
        <a:xfrm>
          <a:off x="1092337" y="1584969"/>
          <a:ext cx="2258802" cy="5428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5000"/>
            </a:spcAft>
          </a:pPr>
          <a:r>
            <a:rPr lang="th-TH" sz="3200" kern="1200" dirty="0" smtClean="0">
              <a:cs typeface="+mj-cs"/>
            </a:rPr>
            <a:t>วัสดุ</a:t>
          </a:r>
          <a:endParaRPr lang="th-TH" sz="3200" kern="1200" dirty="0">
            <a:cs typeface="+mj-cs"/>
          </a:endParaRPr>
        </a:p>
      </dsp:txBody>
      <dsp:txXfrm>
        <a:off x="1092337" y="1584969"/>
        <a:ext cx="2258802" cy="542827"/>
      </dsp:txXfrm>
    </dsp:sp>
    <dsp:sp modelId="{B21C70F3-9C02-4CB3-A644-DC8AA90BD281}">
      <dsp:nvSpPr>
        <dsp:cNvPr id="0" name=""/>
        <dsp:cNvSpPr/>
      </dsp:nvSpPr>
      <dsp:spPr>
        <a:xfrm>
          <a:off x="3955042" y="0"/>
          <a:ext cx="2621326" cy="193715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a:noFill/>
        </a:ln>
        <a:effectLst/>
      </dsp:spPr>
      <dsp:style>
        <a:lnRef idx="0">
          <a:scrgbClr r="0" g="0" b="0"/>
        </a:lnRef>
        <a:fillRef idx="1">
          <a:scrgbClr r="0" g="0" b="0"/>
        </a:fillRef>
        <a:effectRef idx="0">
          <a:scrgbClr r="0" g="0" b="0"/>
        </a:effectRef>
        <a:fontRef idx="minor"/>
      </dsp:style>
    </dsp:sp>
    <dsp:sp modelId="{3EE567B1-F510-4554-B2F9-E66DD86F4BB4}">
      <dsp:nvSpPr>
        <dsp:cNvPr id="0" name=""/>
        <dsp:cNvSpPr/>
      </dsp:nvSpPr>
      <dsp:spPr>
        <a:xfrm>
          <a:off x="4225077" y="1609304"/>
          <a:ext cx="2258802" cy="5428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5000"/>
            </a:spcAft>
          </a:pPr>
          <a:r>
            <a:rPr lang="th-TH" sz="3200" kern="1200" dirty="0" smtClean="0">
              <a:cs typeface="+mj-cs"/>
            </a:rPr>
            <a:t>ครุภัณฑ์</a:t>
          </a:r>
          <a:endParaRPr lang="th-TH" sz="3200" kern="1200" dirty="0">
            <a:cs typeface="+mj-cs"/>
          </a:endParaRPr>
        </a:p>
      </dsp:txBody>
      <dsp:txXfrm>
        <a:off x="4225077" y="1609304"/>
        <a:ext cx="2258802" cy="542827"/>
      </dsp:txXfrm>
    </dsp:sp>
    <dsp:sp modelId="{8AB5FCCD-113B-4569-8CF8-0212D109F033}">
      <dsp:nvSpPr>
        <dsp:cNvPr id="0" name=""/>
        <dsp:cNvSpPr/>
      </dsp:nvSpPr>
      <dsp:spPr>
        <a:xfrm>
          <a:off x="888295" y="2433866"/>
          <a:ext cx="2621326" cy="193715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0">
          <a:scrgbClr r="0" g="0" b="0"/>
        </a:effectRef>
        <a:fontRef idx="minor"/>
      </dsp:style>
    </dsp:sp>
    <dsp:sp modelId="{1CD4513F-7938-46CC-B822-8C9497425BDD}">
      <dsp:nvSpPr>
        <dsp:cNvPr id="0" name=""/>
        <dsp:cNvSpPr/>
      </dsp:nvSpPr>
      <dsp:spPr>
        <a:xfrm>
          <a:off x="1078061" y="3964229"/>
          <a:ext cx="2258802" cy="5428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5000"/>
            </a:spcAft>
          </a:pPr>
          <a:r>
            <a:rPr lang="th-TH" sz="3200" kern="1200" dirty="0" smtClean="0">
              <a:cs typeface="+mj-cs"/>
            </a:rPr>
            <a:t>ที่ดิน</a:t>
          </a:r>
          <a:endParaRPr lang="th-TH" sz="3200" kern="1200" dirty="0">
            <a:cs typeface="+mj-cs"/>
          </a:endParaRPr>
        </a:p>
      </dsp:txBody>
      <dsp:txXfrm>
        <a:off x="1078061" y="3964229"/>
        <a:ext cx="2258802" cy="542827"/>
      </dsp:txXfrm>
    </dsp:sp>
    <dsp:sp modelId="{AC91EBF8-2C7D-4185-8082-34C098E518F3}">
      <dsp:nvSpPr>
        <dsp:cNvPr id="0" name=""/>
        <dsp:cNvSpPr/>
      </dsp:nvSpPr>
      <dsp:spPr>
        <a:xfrm>
          <a:off x="4052320" y="2381466"/>
          <a:ext cx="2621326" cy="1937150"/>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8D5E3959-5D6B-42DC-AEF0-4B294DFB6D34}">
      <dsp:nvSpPr>
        <dsp:cNvPr id="0" name=""/>
        <dsp:cNvSpPr/>
      </dsp:nvSpPr>
      <dsp:spPr>
        <a:xfrm>
          <a:off x="4225077" y="4003025"/>
          <a:ext cx="2258802" cy="5428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5000"/>
            </a:spcAft>
          </a:pPr>
          <a:r>
            <a:rPr lang="th-TH" sz="3200" kern="1200" dirty="0" smtClean="0">
              <a:cs typeface="+mj-cs"/>
            </a:rPr>
            <a:t>สิ่งปลูกสร้าง</a:t>
          </a:r>
          <a:endParaRPr lang="th-TH" sz="3200" kern="1200" dirty="0">
            <a:cs typeface="+mj-cs"/>
          </a:endParaRPr>
        </a:p>
      </dsp:txBody>
      <dsp:txXfrm>
        <a:off x="4225077" y="4003025"/>
        <a:ext cx="2258802" cy="5428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8AC81-D358-4F40-8267-5A8A38C4E04E}">
      <dsp:nvSpPr>
        <dsp:cNvPr id="0" name=""/>
        <dsp:cNvSpPr/>
      </dsp:nvSpPr>
      <dsp:spPr>
        <a:xfrm>
          <a:off x="1963402" y="0"/>
          <a:ext cx="4569371" cy="4569371"/>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27508C-CD67-4055-8DEC-70369DF07602}">
      <dsp:nvSpPr>
        <dsp:cNvPr id="0" name=""/>
        <dsp:cNvSpPr/>
      </dsp:nvSpPr>
      <dsp:spPr>
        <a:xfrm>
          <a:off x="2260411" y="297009"/>
          <a:ext cx="1827748" cy="18277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h-TH" sz="2800" kern="1200" dirty="0" smtClean="0">
              <a:cs typeface="+mj-cs"/>
            </a:rPr>
            <a:t>งานจ้างบริการ</a:t>
          </a:r>
          <a:endParaRPr lang="th-TH" sz="2800" kern="1200" dirty="0">
            <a:cs typeface="+mj-cs"/>
          </a:endParaRPr>
        </a:p>
      </dsp:txBody>
      <dsp:txXfrm>
        <a:off x="2349634" y="386232"/>
        <a:ext cx="1649302" cy="1649302"/>
      </dsp:txXfrm>
    </dsp:sp>
    <dsp:sp modelId="{894384B3-82C2-447F-8D7E-715BAB17A3F7}">
      <dsp:nvSpPr>
        <dsp:cNvPr id="0" name=""/>
        <dsp:cNvSpPr/>
      </dsp:nvSpPr>
      <dsp:spPr>
        <a:xfrm>
          <a:off x="4408015" y="297009"/>
          <a:ext cx="1827748" cy="18277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h-TH" sz="2800" kern="1200" dirty="0" smtClean="0">
              <a:cs typeface="+mj-cs"/>
            </a:rPr>
            <a:t>งานจ้างเหมาบริการ</a:t>
          </a:r>
          <a:endParaRPr lang="th-TH" sz="2800" kern="1200" dirty="0">
            <a:cs typeface="+mj-cs"/>
          </a:endParaRPr>
        </a:p>
      </dsp:txBody>
      <dsp:txXfrm>
        <a:off x="4497238" y="386232"/>
        <a:ext cx="1649302" cy="1649302"/>
      </dsp:txXfrm>
    </dsp:sp>
    <dsp:sp modelId="{22C536DF-C803-469F-862A-69B6084591CC}">
      <dsp:nvSpPr>
        <dsp:cNvPr id="0" name=""/>
        <dsp:cNvSpPr/>
      </dsp:nvSpPr>
      <dsp:spPr>
        <a:xfrm>
          <a:off x="2260411" y="2444613"/>
          <a:ext cx="1827748" cy="18277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h-TH" sz="2800" kern="1200" dirty="0" smtClean="0">
              <a:cs typeface="+mj-cs"/>
            </a:rPr>
            <a:t>งานจ้างทำของ</a:t>
          </a:r>
          <a:endParaRPr lang="th-TH" sz="2800" kern="1200" dirty="0">
            <a:cs typeface="+mj-cs"/>
          </a:endParaRPr>
        </a:p>
      </dsp:txBody>
      <dsp:txXfrm>
        <a:off x="2349634" y="2533836"/>
        <a:ext cx="1649302" cy="1649302"/>
      </dsp:txXfrm>
    </dsp:sp>
    <dsp:sp modelId="{818577A8-16CF-4E21-9259-5A2450B9DE54}">
      <dsp:nvSpPr>
        <dsp:cNvPr id="0" name=""/>
        <dsp:cNvSpPr/>
      </dsp:nvSpPr>
      <dsp:spPr>
        <a:xfrm>
          <a:off x="4408015" y="2444613"/>
          <a:ext cx="1827748" cy="18277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th-TH" sz="2800" kern="1200" dirty="0" smtClean="0">
              <a:cs typeface="+mj-cs"/>
            </a:rPr>
            <a:t>การ</a:t>
          </a:r>
          <a:r>
            <a:rPr lang="th-TH" sz="2800" kern="1200" smtClean="0">
              <a:cs typeface="+mj-cs"/>
            </a:rPr>
            <a:t>รับขนตาม</a:t>
          </a:r>
          <a:r>
            <a:rPr lang="th-TH" sz="2800" kern="1200" dirty="0" smtClean="0">
              <a:cs typeface="+mj-cs"/>
            </a:rPr>
            <a:t>ประมวลกฎหมายแพ่งและพาณิชย์</a:t>
          </a:r>
          <a:endParaRPr lang="th-TH" sz="2800" kern="1200" dirty="0">
            <a:cs typeface="+mj-cs"/>
          </a:endParaRPr>
        </a:p>
      </dsp:txBody>
      <dsp:txXfrm>
        <a:off x="4497238" y="2533836"/>
        <a:ext cx="1649302" cy="16493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F18441-8E8A-42CD-BD29-9525868B5093}">
      <dsp:nvSpPr>
        <dsp:cNvPr id="0" name=""/>
        <dsp:cNvSpPr/>
      </dsp:nvSpPr>
      <dsp:spPr>
        <a:xfrm>
          <a:off x="3308319" y="22662"/>
          <a:ext cx="2007619" cy="70942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th-TH" sz="3200" kern="1200" dirty="0" smtClean="0">
              <a:cs typeface="+mj-cs"/>
            </a:rPr>
            <a:t>งานก่อสร้าง</a:t>
          </a:r>
          <a:endParaRPr lang="th-TH" sz="3200" kern="1200" dirty="0">
            <a:cs typeface="+mj-cs"/>
          </a:endParaRPr>
        </a:p>
      </dsp:txBody>
      <dsp:txXfrm>
        <a:off x="3329097" y="43440"/>
        <a:ext cx="1966063" cy="667867"/>
      </dsp:txXfrm>
    </dsp:sp>
    <dsp:sp modelId="{F90AC2AA-6B5F-479F-B897-78FBC721A01A}">
      <dsp:nvSpPr>
        <dsp:cNvPr id="0" name=""/>
        <dsp:cNvSpPr/>
      </dsp:nvSpPr>
      <dsp:spPr>
        <a:xfrm>
          <a:off x="40129" y="917411"/>
          <a:ext cx="1149013" cy="1149013"/>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8000" r="-28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69D174F-19AF-49F3-9B96-F0B209AF3D86}">
      <dsp:nvSpPr>
        <dsp:cNvPr id="0" name=""/>
        <dsp:cNvSpPr/>
      </dsp:nvSpPr>
      <dsp:spPr>
        <a:xfrm>
          <a:off x="1258083" y="917411"/>
          <a:ext cx="6920274" cy="1149013"/>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th-TH" sz="3200" kern="1200" dirty="0" smtClean="0">
              <a:cs typeface="+mj-cs"/>
            </a:rPr>
            <a:t>งานก่อสร้างอาคาร อาคารที่ทำการโรงพยาบาล โรงเรียน สนามกีฬา เสาธง รั้ว</a:t>
          </a:r>
          <a:endParaRPr lang="th-TH" sz="3200" kern="1200" dirty="0">
            <a:cs typeface="+mj-cs"/>
          </a:endParaRPr>
        </a:p>
      </dsp:txBody>
      <dsp:txXfrm>
        <a:off x="1314183" y="973511"/>
        <a:ext cx="6808074" cy="1036813"/>
      </dsp:txXfrm>
    </dsp:sp>
    <dsp:sp modelId="{6250D301-029B-4287-87AC-DA517CBBB311}">
      <dsp:nvSpPr>
        <dsp:cNvPr id="0" name=""/>
        <dsp:cNvSpPr/>
      </dsp:nvSpPr>
      <dsp:spPr>
        <a:xfrm>
          <a:off x="40129" y="2204305"/>
          <a:ext cx="1149013" cy="1149013"/>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92B896E3-E467-420E-A771-7F47908158AC}">
      <dsp:nvSpPr>
        <dsp:cNvPr id="0" name=""/>
        <dsp:cNvSpPr/>
      </dsp:nvSpPr>
      <dsp:spPr>
        <a:xfrm>
          <a:off x="1258083" y="2204305"/>
          <a:ext cx="6920274" cy="1149013"/>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th-TH" sz="3200" kern="1200" dirty="0" smtClean="0">
              <a:cs typeface="+mj-cs"/>
            </a:rPr>
            <a:t>สาธารณูปโภค ประปา ไฟฟ้า สื่อสาร โทรคมนาคม การระบายน้ำ การขนส่งทางบก ทางน้ำ ทางเรือ ทางอากาศ</a:t>
          </a:r>
          <a:endParaRPr lang="th-TH" sz="3200" kern="1200" dirty="0">
            <a:cs typeface="+mj-cs"/>
          </a:endParaRPr>
        </a:p>
      </dsp:txBody>
      <dsp:txXfrm>
        <a:off x="1314183" y="2260405"/>
        <a:ext cx="6808074" cy="1036813"/>
      </dsp:txXfrm>
    </dsp:sp>
    <dsp:sp modelId="{BEDC0E7B-7D29-4CED-A553-D1D96A65892C}">
      <dsp:nvSpPr>
        <dsp:cNvPr id="0" name=""/>
        <dsp:cNvSpPr/>
      </dsp:nvSpPr>
      <dsp:spPr>
        <a:xfrm>
          <a:off x="40129" y="3491200"/>
          <a:ext cx="1149013" cy="1149013"/>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9000" r="-39000"/>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742D98D-6672-4DA6-A60F-F0060215EC73}">
      <dsp:nvSpPr>
        <dsp:cNvPr id="0" name=""/>
        <dsp:cNvSpPr/>
      </dsp:nvSpPr>
      <dsp:spPr>
        <a:xfrm>
          <a:off x="1258083" y="3491200"/>
          <a:ext cx="6920274" cy="1149013"/>
        </a:xfrm>
        <a:prstGeom prst="roundRect">
          <a:avLst>
            <a:gd name="adj" fmla="val 166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l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1">
          <a:scrgbClr r="0" g="0" b="0"/>
        </a:lnRef>
        <a:fillRef idx="3">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l" defTabSz="1422400">
            <a:lnSpc>
              <a:spcPct val="90000"/>
            </a:lnSpc>
            <a:spcBef>
              <a:spcPct val="0"/>
            </a:spcBef>
            <a:spcAft>
              <a:spcPct val="35000"/>
            </a:spcAft>
          </a:pPr>
          <a:r>
            <a:rPr lang="th-TH" sz="3200" kern="1200" dirty="0" smtClean="0">
              <a:cs typeface="+mj-cs"/>
            </a:rPr>
            <a:t>การปรับปรุงซ่อมแซม</a:t>
          </a:r>
          <a:endParaRPr lang="th-TH" sz="3200" kern="1200" dirty="0">
            <a:cs typeface="+mj-cs"/>
          </a:endParaRPr>
        </a:p>
      </dsp:txBody>
      <dsp:txXfrm>
        <a:off x="1314183" y="3547300"/>
        <a:ext cx="6808074" cy="10368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PictureGrid">
  <dgm:title val=""/>
  <dgm:desc val=""/>
  <dgm:catLst>
    <dgm:cat type="picture" pri="11000"/>
    <dgm:cat type="pictureconvert" pri="11000"/>
  </dgm:catLst>
  <dgm:samp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lte" val="4">
        <dgm:choose name="Name3">
          <dgm:if name="Name4" func="var" arg="dir" op="equ" val="norm">
            <dgm:alg type="snake">
              <dgm:param type="off" val="ctr"/>
              <dgm:param type="bkpt" val="fixed"/>
              <dgm:param type="bkPtFixedVal" val="2"/>
            </dgm:alg>
          </dgm:if>
          <dgm:else name="Name5">
            <dgm:alg type="snake">
              <dgm:param type="off" val="ctr"/>
              <dgm:param type="grDir" val="tR"/>
              <dgm:param type="bkpt" val="fixed"/>
              <dgm:param type="bkPtFixedVal" val="2"/>
            </dgm:alg>
          </dgm:else>
        </dgm:choose>
      </dgm:if>
      <dgm:else name="Name6">
        <dgm:choose name="Name7">
          <dgm:if name="Name8" axis="ch" ptType="node" func="cnt" op="lte" val="9">
            <dgm:choose name="Name9">
              <dgm:if name="Name10" func="var" arg="dir" op="equ" val="norm">
                <dgm:alg type="snake">
                  <dgm:param type="off" val="ctr"/>
                  <dgm:param type="bkpt" val="fixed"/>
                  <dgm:param type="bkPtFixedVal" val="3"/>
                </dgm:alg>
              </dgm:if>
              <dgm:else name="Name11">
                <dgm:alg type="snake">
                  <dgm:param type="off" val="ctr"/>
                  <dgm:param type="grDir" val="tR"/>
                  <dgm:param type="bkpt" val="fixed"/>
                  <dgm:param type="bkPtFixedVal" val="3"/>
                </dgm:alg>
              </dgm:else>
            </dgm:choose>
          </dgm:if>
          <dgm:else name="Name12">
            <dgm:choose name="Name13">
              <dgm:if name="Name14" axis="ch" ptType="node" func="cnt" op="lte" val="16">
                <dgm:choose name="Name15">
                  <dgm:if name="Name16" func="var" arg="dir" op="equ" val="norm">
                    <dgm:alg type="snake">
                      <dgm:param type="off" val="ctr"/>
                      <dgm:param type="bkpt" val="fixed"/>
                      <dgm:param type="bkPtFixedVal" val="4"/>
                    </dgm:alg>
                  </dgm:if>
                  <dgm:else name="Name17">
                    <dgm:alg type="snake">
                      <dgm:param type="off" val="ctr"/>
                      <dgm:param type="grDir" val="tR"/>
                      <dgm:param type="bkpt" val="fixed"/>
                      <dgm:param type="bkPtFixedVal" val="4"/>
                    </dgm:alg>
                  </dgm:else>
                </dgm:choose>
              </dgm:if>
              <dgm:else name="Name18">
                <dgm:choose name="Name19">
                  <dgm:if name="Name20" axis="ch" ptType="node" func="cnt" op="lte" val="25">
                    <dgm:choose name="Name21">
                      <dgm:if name="Name22" func="var" arg="dir" op="equ" val="norm">
                        <dgm:alg type="snake">
                          <dgm:param type="off" val="ctr"/>
                          <dgm:param type="bkpt" val="fixed"/>
                          <dgm:param type="bkPtFixedVal" val="5"/>
                        </dgm:alg>
                      </dgm:if>
                      <dgm:else name="Name23">
                        <dgm:alg type="snake">
                          <dgm:param type="off" val="ctr"/>
                          <dgm:param type="grDir" val="tR"/>
                          <dgm:param type="bkpt" val="fixed"/>
                          <dgm:param type="bkPtFixedVal" val="5"/>
                        </dgm:alg>
                      </dgm:else>
                    </dgm:choose>
                  </dgm:if>
                  <dgm:else name="Name24">
                    <dgm:choose name="Name25">
                      <dgm:if name="Name26" func="var" arg="dir" op="equ" val="norm">
                        <dgm:alg type="snake">
                          <dgm:param type="off" val="ctr"/>
                        </dgm:alg>
                      </dgm:if>
                      <dgm:else name="Name27">
                        <dgm:alg type="snake">
                          <dgm:param type="off" val="ctr"/>
                          <dgm:param type="grDir" val="tR"/>
                        </dgm:alg>
                      </dgm:else>
                    </dgm:choose>
                  </dgm:else>
                </dgm:choose>
              </dgm:else>
            </dgm:choose>
          </dgm:else>
        </dgm:choose>
      </dgm:else>
    </dgm:choose>
    <dgm:shape xmlns:r="http://schemas.openxmlformats.org/officeDocument/2006/relationships" r:blip="">
      <dgm:adjLst/>
    </dgm:shape>
    <dgm:constrLst>
      <dgm:constr type="primFontSz" for="des" ptType="node" op="equ" val="65"/>
      <dgm:constr type="w" for="ch" forName="composite" refType="h" fact="0.8"/>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0.7568"/>
        </dgm:alg>
        <dgm:shape xmlns:r="http://schemas.openxmlformats.org/officeDocument/2006/relationships" r:blip="">
          <dgm:adjLst/>
        </dgm:shape>
        <dgm:constrLst>
          <dgm:constr type="l" for="ch" forName="rect1" refType="w" fact="0"/>
          <dgm:constr type="t" for="ch" forName="rect1" refType="h" fact="0.15"/>
          <dgm:constr type="w" for="ch" forName="rect1" refType="w"/>
          <dgm:constr type="h" for="ch" forName="rect1" refType="w"/>
          <dgm:constr type="l" for="ch" forName="rect2" refType="w" fact="0"/>
          <dgm:constr type="t" for="ch" forName="rect2" refType="h" fact="0"/>
          <dgm:constr type="w" for="ch" forName="rect2" refType="w"/>
          <dgm:constr type="h" for="ch" forName="rect2" refType="w" fact="0.15"/>
        </dgm:constrLst>
        <dgm:layoutNode name="rect2" styleLbl="revTx">
          <dgm:varLst>
            <dgm:bulletEnabled val="1"/>
          </dgm:varLst>
          <dgm:alg type="tx">
            <dgm:param type="stBulletLvl" val="3"/>
            <dgm:param type="parTxLTRAlign" val="l"/>
            <dgm:param type="parTxRTLAlign" val="r"/>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3"/>
            <dgm:constr type="tMarg" refType="primFontSz" fact="0.3"/>
            <dgm:constr type="bMarg" refType="primFontSz" fact="0"/>
            <dgm:constr type="secFontSz" refType="primFontSz" fact="0.8"/>
          </dgm:constrLst>
          <dgm:ruleLst>
            <dgm:rule type="primFontSz" val="5" fact="NaN" max="NaN"/>
          </dgm:ruleLst>
        </dgm:layoutNode>
        <dgm:layoutNode name="rect1"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7203FFE2-BA5D-4E89-B7C7-48A62F7A6F43}" type="datetimeFigureOut">
              <a:rPr lang="th-TH" smtClean="0"/>
              <a:t>24/08/60</a:t>
            </a:fld>
            <a:endParaRPr lang="th-TH"/>
          </a:p>
        </p:txBody>
      </p:sp>
      <p:sp>
        <p:nvSpPr>
          <p:cNvPr id="4" name="ตัวแทนท้ายกระดาษ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vl1pPr>
          </a:lstStyle>
          <a:p>
            <a:endParaRPr lang="th-TH"/>
          </a:p>
        </p:txBody>
      </p:sp>
      <p:sp>
        <p:nvSpPr>
          <p:cNvPr id="5" name="ตัวแทนหมายเลขสไลด์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vl1pPr>
          </a:lstStyle>
          <a:p>
            <a:fld id="{86A94B36-E4B5-4576-AD9D-095004E8AD9A}" type="slidenum">
              <a:rPr lang="th-TH" smtClean="0"/>
              <a:t>‹#›</a:t>
            </a:fld>
            <a:endParaRPr lang="th-TH"/>
          </a:p>
        </p:txBody>
      </p:sp>
    </p:spTree>
    <p:extLst>
      <p:ext uri="{BB962C8B-B14F-4D97-AF65-F5344CB8AC3E}">
        <p14:creationId xmlns:p14="http://schemas.microsoft.com/office/powerpoint/2010/main" val="47150823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en-US"/>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h-TH" smtClean="0"/>
              <a:t>คลิกเพื่อแก้ไขลักษณะชื่อเรื่องรองต้นแบบ</a:t>
            </a:r>
            <a:endParaRPr lang="en-US"/>
          </a:p>
        </p:txBody>
      </p:sp>
      <p:sp>
        <p:nvSpPr>
          <p:cNvPr id="4" name="ตัวแทนวันที่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ตัวแทนท้ายกระดาษ 4"/>
          <p:cNvSpPr>
            <a:spLocks noGrp="1"/>
          </p:cNvSpPr>
          <p:nvPr>
            <p:ph type="ftr" sz="quarter" idx="11"/>
          </p:nvPr>
        </p:nvSpPr>
        <p:spPr>
          <a:xfrm>
            <a:off x="3491880" y="6381328"/>
            <a:ext cx="2895600" cy="365125"/>
          </a:xfrm>
          <a:prstGeom prst="rect">
            <a:avLst/>
          </a:prstGeom>
        </p:spPr>
        <p:txBody>
          <a:bodyPr/>
          <a:lstStyle/>
          <a:p>
            <a:endParaRPr lang="en-US"/>
          </a:p>
        </p:txBody>
      </p:sp>
    </p:spTree>
    <p:extLst>
      <p:ext uri="{BB962C8B-B14F-4D97-AF65-F5344CB8AC3E}">
        <p14:creationId xmlns:p14="http://schemas.microsoft.com/office/powerpoint/2010/main" val="208935784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แทน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วันที่ 3"/>
          <p:cNvSpPr>
            <a:spLocks noGrp="1"/>
          </p:cNvSpPr>
          <p:nvPr>
            <p:ph type="dt" sz="half" idx="10"/>
          </p:nvPr>
        </p:nvSpPr>
        <p:spPr>
          <a:xfrm>
            <a:off x="457200" y="6356350"/>
            <a:ext cx="2133600" cy="365125"/>
          </a:xfrm>
          <a:prstGeom prst="rect">
            <a:avLst/>
          </a:prstGeom>
        </p:spPr>
        <p:txBody>
          <a:bodyPr/>
          <a:lstStyle/>
          <a:p>
            <a:fld id="{D71B3F3B-F120-4A48-AE3E-09F656B04859}" type="datetimeFigureOut">
              <a:rPr lang="en-US" smtClean="0"/>
              <a:t>8/24/2017</a:t>
            </a:fld>
            <a:endParaRPr lang="en-US"/>
          </a:p>
        </p:txBody>
      </p:sp>
      <p:sp>
        <p:nvSpPr>
          <p:cNvPr id="5" name="ตัวแทนท้ายกระดาษ 4"/>
          <p:cNvSpPr>
            <a:spLocks noGrp="1"/>
          </p:cNvSpPr>
          <p:nvPr>
            <p:ph type="ftr" sz="quarter" idx="11"/>
          </p:nvPr>
        </p:nvSpPr>
        <p:spPr>
          <a:xfrm>
            <a:off x="3491880" y="6381328"/>
            <a:ext cx="2895600" cy="365125"/>
          </a:xfrm>
          <a:prstGeom prst="rect">
            <a:avLst/>
          </a:prstGeom>
        </p:spPr>
        <p:txBody>
          <a:bodyPr/>
          <a:lstStyle/>
          <a:p>
            <a:endParaRPr lang="en-US"/>
          </a:p>
        </p:txBody>
      </p:sp>
      <p:sp>
        <p:nvSpPr>
          <p:cNvPr id="6" name="ตัวแทนหมายเลขภาพนิ่ง 5"/>
          <p:cNvSpPr>
            <a:spLocks noGrp="1"/>
          </p:cNvSpPr>
          <p:nvPr>
            <p:ph type="sldNum" sz="quarter" idx="12"/>
          </p:nvPr>
        </p:nvSpPr>
        <p:spPr/>
        <p:txBody>
          <a:bodyPr/>
          <a:lstStyle/>
          <a:p>
            <a:fld id="{33088D1C-BF61-4C7E-894A-15EF3FE9A486}" type="slidenum">
              <a:rPr lang="en-US" smtClean="0"/>
              <a:t>‹#›</a:t>
            </a:fld>
            <a:endParaRPr lang="en-US"/>
          </a:p>
        </p:txBody>
      </p:sp>
    </p:spTree>
    <p:extLst>
      <p:ext uri="{BB962C8B-B14F-4D97-AF65-F5344CB8AC3E}">
        <p14:creationId xmlns:p14="http://schemas.microsoft.com/office/powerpoint/2010/main" val="47807483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4638"/>
            <a:ext cx="2057400" cy="5851525"/>
          </a:xfrm>
        </p:spPr>
        <p:txBody>
          <a:bodyPr vert="eaVert"/>
          <a:lstStyle/>
          <a:p>
            <a:r>
              <a:rPr lang="th-TH" smtClean="0"/>
              <a:t>คลิกเพื่อแก้ไขลักษณะชื่อเรื่องต้นแบบ</a:t>
            </a:r>
            <a:endParaRPr lang="en-US"/>
          </a:p>
        </p:txBody>
      </p:sp>
      <p:sp>
        <p:nvSpPr>
          <p:cNvPr id="3" name="ตัวแทนข้อความแนวตั้ง 2"/>
          <p:cNvSpPr>
            <a:spLocks noGrp="1"/>
          </p:cNvSpPr>
          <p:nvPr>
            <p:ph type="body" orient="vert" idx="1"/>
          </p:nvPr>
        </p:nvSpPr>
        <p:spPr>
          <a:xfrm>
            <a:off x="457200" y="274638"/>
            <a:ext cx="6019800" cy="5851525"/>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วันที่ 3"/>
          <p:cNvSpPr>
            <a:spLocks noGrp="1"/>
          </p:cNvSpPr>
          <p:nvPr>
            <p:ph type="dt" sz="half" idx="10"/>
          </p:nvPr>
        </p:nvSpPr>
        <p:spPr>
          <a:xfrm>
            <a:off x="457200" y="6356350"/>
            <a:ext cx="2133600" cy="365125"/>
          </a:xfrm>
          <a:prstGeom prst="rect">
            <a:avLst/>
          </a:prstGeom>
        </p:spPr>
        <p:txBody>
          <a:bodyPr/>
          <a:lstStyle/>
          <a:p>
            <a:fld id="{D71B3F3B-F120-4A48-AE3E-09F656B04859}" type="datetimeFigureOut">
              <a:rPr lang="en-US" smtClean="0"/>
              <a:t>8/24/2017</a:t>
            </a:fld>
            <a:endParaRPr lang="en-US"/>
          </a:p>
        </p:txBody>
      </p:sp>
      <p:sp>
        <p:nvSpPr>
          <p:cNvPr id="5" name="ตัวแทนท้ายกระดาษ 4"/>
          <p:cNvSpPr>
            <a:spLocks noGrp="1"/>
          </p:cNvSpPr>
          <p:nvPr>
            <p:ph type="ftr" sz="quarter" idx="11"/>
          </p:nvPr>
        </p:nvSpPr>
        <p:spPr>
          <a:xfrm>
            <a:off x="3491880" y="6381328"/>
            <a:ext cx="2895600" cy="365125"/>
          </a:xfrm>
          <a:prstGeom prst="rect">
            <a:avLst/>
          </a:prstGeom>
        </p:spPr>
        <p:txBody>
          <a:bodyPr/>
          <a:lstStyle/>
          <a:p>
            <a:endParaRPr lang="en-US"/>
          </a:p>
        </p:txBody>
      </p:sp>
      <p:sp>
        <p:nvSpPr>
          <p:cNvPr id="6" name="ตัวแทนหมายเลขภาพนิ่ง 5"/>
          <p:cNvSpPr>
            <a:spLocks noGrp="1"/>
          </p:cNvSpPr>
          <p:nvPr>
            <p:ph type="sldNum" sz="quarter" idx="12"/>
          </p:nvPr>
        </p:nvSpPr>
        <p:spPr/>
        <p:txBody>
          <a:bodyPr/>
          <a:lstStyle/>
          <a:p>
            <a:fld id="{33088D1C-BF61-4C7E-894A-15EF3FE9A486}" type="slidenum">
              <a:rPr lang="en-US" smtClean="0"/>
              <a:t>‹#›</a:t>
            </a:fld>
            <a:endParaRPr lang="en-US"/>
          </a:p>
        </p:txBody>
      </p:sp>
    </p:spTree>
    <p:extLst>
      <p:ext uri="{BB962C8B-B14F-4D97-AF65-F5344CB8AC3E}">
        <p14:creationId xmlns:p14="http://schemas.microsoft.com/office/powerpoint/2010/main" val="113564584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แทน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วันที่ 3"/>
          <p:cNvSpPr>
            <a:spLocks noGrp="1"/>
          </p:cNvSpPr>
          <p:nvPr>
            <p:ph type="dt" sz="half" idx="10"/>
          </p:nvPr>
        </p:nvSpPr>
        <p:spPr>
          <a:xfrm>
            <a:off x="457200" y="6356350"/>
            <a:ext cx="2133600" cy="365125"/>
          </a:xfrm>
          <a:prstGeom prst="rect">
            <a:avLst/>
          </a:prstGeom>
        </p:spPr>
        <p:txBody>
          <a:bodyPr/>
          <a:lstStyle/>
          <a:p>
            <a:fld id="{D71B3F3B-F120-4A48-AE3E-09F656B04859}" type="datetimeFigureOut">
              <a:rPr lang="en-US" smtClean="0"/>
              <a:t>8/24/2017</a:t>
            </a:fld>
            <a:endParaRPr lang="en-US"/>
          </a:p>
        </p:txBody>
      </p:sp>
      <p:sp>
        <p:nvSpPr>
          <p:cNvPr id="5" name="ตัวแทนท้ายกระดาษ 4"/>
          <p:cNvSpPr>
            <a:spLocks noGrp="1"/>
          </p:cNvSpPr>
          <p:nvPr>
            <p:ph type="ftr" sz="quarter" idx="11"/>
          </p:nvPr>
        </p:nvSpPr>
        <p:spPr>
          <a:xfrm>
            <a:off x="3491880" y="6381328"/>
            <a:ext cx="2895600" cy="365125"/>
          </a:xfrm>
          <a:prstGeom prst="rect">
            <a:avLst/>
          </a:prstGeom>
        </p:spPr>
        <p:txBody>
          <a:bodyPr/>
          <a:lstStyle/>
          <a:p>
            <a:endParaRPr lang="en-US"/>
          </a:p>
        </p:txBody>
      </p:sp>
      <p:sp>
        <p:nvSpPr>
          <p:cNvPr id="6" name="ตัวแทนหมายเลขภาพนิ่ง 5"/>
          <p:cNvSpPr>
            <a:spLocks noGrp="1"/>
          </p:cNvSpPr>
          <p:nvPr>
            <p:ph type="sldNum" sz="quarter" idx="12"/>
          </p:nvPr>
        </p:nvSpPr>
        <p:spPr/>
        <p:txBody>
          <a:bodyPr/>
          <a:lstStyle/>
          <a:p>
            <a:fld id="{33088D1C-BF61-4C7E-894A-15EF3FE9A486}" type="slidenum">
              <a:rPr lang="en-US" smtClean="0"/>
              <a:t>‹#›</a:t>
            </a:fld>
            <a:endParaRPr lang="en-US"/>
          </a:p>
        </p:txBody>
      </p:sp>
    </p:spTree>
    <p:extLst>
      <p:ext uri="{BB962C8B-B14F-4D97-AF65-F5344CB8AC3E}">
        <p14:creationId xmlns:p14="http://schemas.microsoft.com/office/powerpoint/2010/main" val="85837947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en-US"/>
          </a:p>
        </p:txBody>
      </p:sp>
      <p:sp>
        <p:nvSpPr>
          <p:cNvPr id="3" name="ตัวแทนข้อความ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คลิกเพื่อแก้ไขลักษณะของข้อความต้นแบบ</a:t>
            </a:r>
          </a:p>
        </p:txBody>
      </p:sp>
      <p:sp>
        <p:nvSpPr>
          <p:cNvPr id="4" name="ตัวแทนวันที่ 3"/>
          <p:cNvSpPr>
            <a:spLocks noGrp="1"/>
          </p:cNvSpPr>
          <p:nvPr>
            <p:ph type="dt" sz="half" idx="10"/>
          </p:nvPr>
        </p:nvSpPr>
        <p:spPr>
          <a:xfrm>
            <a:off x="457200" y="6356350"/>
            <a:ext cx="2133600" cy="365125"/>
          </a:xfrm>
          <a:prstGeom prst="rect">
            <a:avLst/>
          </a:prstGeom>
        </p:spPr>
        <p:txBody>
          <a:bodyPr/>
          <a:lstStyle/>
          <a:p>
            <a:fld id="{D71B3F3B-F120-4A48-AE3E-09F656B04859}" type="datetimeFigureOut">
              <a:rPr lang="en-US" smtClean="0"/>
              <a:t>8/24/2017</a:t>
            </a:fld>
            <a:endParaRPr lang="en-US"/>
          </a:p>
        </p:txBody>
      </p:sp>
      <p:sp>
        <p:nvSpPr>
          <p:cNvPr id="5" name="ตัวแทนท้ายกระดาษ 4"/>
          <p:cNvSpPr>
            <a:spLocks noGrp="1"/>
          </p:cNvSpPr>
          <p:nvPr>
            <p:ph type="ftr" sz="quarter" idx="11"/>
          </p:nvPr>
        </p:nvSpPr>
        <p:spPr>
          <a:xfrm>
            <a:off x="3491880" y="6381328"/>
            <a:ext cx="2895600" cy="365125"/>
          </a:xfrm>
          <a:prstGeom prst="rect">
            <a:avLst/>
          </a:prstGeom>
        </p:spPr>
        <p:txBody>
          <a:bodyPr/>
          <a:lstStyle/>
          <a:p>
            <a:endParaRPr lang="en-US"/>
          </a:p>
        </p:txBody>
      </p:sp>
      <p:sp>
        <p:nvSpPr>
          <p:cNvPr id="6" name="ตัวแทนหมายเลขภาพนิ่ง 5"/>
          <p:cNvSpPr>
            <a:spLocks noGrp="1"/>
          </p:cNvSpPr>
          <p:nvPr>
            <p:ph type="sldNum" sz="quarter" idx="12"/>
          </p:nvPr>
        </p:nvSpPr>
        <p:spPr/>
        <p:txBody>
          <a:bodyPr/>
          <a:lstStyle/>
          <a:p>
            <a:fld id="{33088D1C-BF61-4C7E-894A-15EF3FE9A486}" type="slidenum">
              <a:rPr lang="en-US" smtClean="0"/>
              <a:t>‹#›</a:t>
            </a:fld>
            <a:endParaRPr lang="en-US"/>
          </a:p>
        </p:txBody>
      </p:sp>
    </p:spTree>
    <p:extLst>
      <p:ext uri="{BB962C8B-B14F-4D97-AF65-F5344CB8AC3E}">
        <p14:creationId xmlns:p14="http://schemas.microsoft.com/office/powerpoint/2010/main" val="220387135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แทนเนื้อหา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เนื้อหา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5" name="ตัวแทนวันที่ 4"/>
          <p:cNvSpPr>
            <a:spLocks noGrp="1"/>
          </p:cNvSpPr>
          <p:nvPr>
            <p:ph type="dt" sz="half" idx="10"/>
          </p:nvPr>
        </p:nvSpPr>
        <p:spPr>
          <a:xfrm>
            <a:off x="457200" y="6356350"/>
            <a:ext cx="2133600" cy="365125"/>
          </a:xfrm>
          <a:prstGeom prst="rect">
            <a:avLst/>
          </a:prstGeom>
        </p:spPr>
        <p:txBody>
          <a:bodyPr/>
          <a:lstStyle/>
          <a:p>
            <a:fld id="{D71B3F3B-F120-4A48-AE3E-09F656B04859}" type="datetimeFigureOut">
              <a:rPr lang="en-US" smtClean="0"/>
              <a:t>8/24/2017</a:t>
            </a:fld>
            <a:endParaRPr lang="en-US"/>
          </a:p>
        </p:txBody>
      </p:sp>
      <p:sp>
        <p:nvSpPr>
          <p:cNvPr id="6" name="ตัวแทนท้ายกระดาษ 5"/>
          <p:cNvSpPr>
            <a:spLocks noGrp="1"/>
          </p:cNvSpPr>
          <p:nvPr>
            <p:ph type="ftr" sz="quarter" idx="11"/>
          </p:nvPr>
        </p:nvSpPr>
        <p:spPr>
          <a:xfrm>
            <a:off x="3491880" y="6381328"/>
            <a:ext cx="2895600" cy="365125"/>
          </a:xfrm>
          <a:prstGeom prst="rect">
            <a:avLst/>
          </a:prstGeom>
        </p:spPr>
        <p:txBody>
          <a:bodyPr/>
          <a:lstStyle/>
          <a:p>
            <a:endParaRPr lang="en-US"/>
          </a:p>
        </p:txBody>
      </p:sp>
      <p:sp>
        <p:nvSpPr>
          <p:cNvPr id="7" name="ตัวแทนหมายเลขภาพนิ่ง 6"/>
          <p:cNvSpPr>
            <a:spLocks noGrp="1"/>
          </p:cNvSpPr>
          <p:nvPr>
            <p:ph type="sldNum" sz="quarter" idx="12"/>
          </p:nvPr>
        </p:nvSpPr>
        <p:spPr/>
        <p:txBody>
          <a:bodyPr/>
          <a:lstStyle/>
          <a:p>
            <a:fld id="{33088D1C-BF61-4C7E-894A-15EF3FE9A486}" type="slidenum">
              <a:rPr lang="en-US" smtClean="0"/>
              <a:t>‹#›</a:t>
            </a:fld>
            <a:endParaRPr lang="en-US"/>
          </a:p>
        </p:txBody>
      </p:sp>
    </p:spTree>
    <p:extLst>
      <p:ext uri="{BB962C8B-B14F-4D97-AF65-F5344CB8AC3E}">
        <p14:creationId xmlns:p14="http://schemas.microsoft.com/office/powerpoint/2010/main" val="343419786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lvl1pPr>
              <a:defRPr/>
            </a:lvl1pPr>
          </a:lstStyle>
          <a:p>
            <a:r>
              <a:rPr lang="th-TH" smtClean="0"/>
              <a:t>คลิกเพื่อแก้ไขลักษณะชื่อเรื่องต้นแบบ</a:t>
            </a:r>
            <a:endParaRPr lang="en-US"/>
          </a:p>
        </p:txBody>
      </p:sp>
      <p:sp>
        <p:nvSpPr>
          <p:cNvPr id="3" name="ตัวแทน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แทน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5" name="ตัวแทน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แทน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7" name="ตัวแทนวันที่ 6"/>
          <p:cNvSpPr>
            <a:spLocks noGrp="1"/>
          </p:cNvSpPr>
          <p:nvPr>
            <p:ph type="dt" sz="half" idx="10"/>
          </p:nvPr>
        </p:nvSpPr>
        <p:spPr>
          <a:xfrm>
            <a:off x="457200" y="6356350"/>
            <a:ext cx="2133600" cy="365125"/>
          </a:xfrm>
          <a:prstGeom prst="rect">
            <a:avLst/>
          </a:prstGeom>
        </p:spPr>
        <p:txBody>
          <a:bodyPr/>
          <a:lstStyle/>
          <a:p>
            <a:fld id="{D71B3F3B-F120-4A48-AE3E-09F656B04859}" type="datetimeFigureOut">
              <a:rPr lang="en-US" smtClean="0"/>
              <a:t>8/24/2017</a:t>
            </a:fld>
            <a:endParaRPr lang="en-US"/>
          </a:p>
        </p:txBody>
      </p:sp>
      <p:sp>
        <p:nvSpPr>
          <p:cNvPr id="8" name="ตัวแทนท้ายกระดาษ 7"/>
          <p:cNvSpPr>
            <a:spLocks noGrp="1"/>
          </p:cNvSpPr>
          <p:nvPr>
            <p:ph type="ftr" sz="quarter" idx="11"/>
          </p:nvPr>
        </p:nvSpPr>
        <p:spPr>
          <a:xfrm>
            <a:off x="3491880" y="6381328"/>
            <a:ext cx="2895600" cy="365125"/>
          </a:xfrm>
          <a:prstGeom prst="rect">
            <a:avLst/>
          </a:prstGeom>
        </p:spPr>
        <p:txBody>
          <a:bodyPr/>
          <a:lstStyle/>
          <a:p>
            <a:endParaRPr lang="en-US"/>
          </a:p>
        </p:txBody>
      </p:sp>
      <p:sp>
        <p:nvSpPr>
          <p:cNvPr id="9" name="ตัวแทนหมายเลขภาพนิ่ง 8"/>
          <p:cNvSpPr>
            <a:spLocks noGrp="1"/>
          </p:cNvSpPr>
          <p:nvPr>
            <p:ph type="sldNum" sz="quarter" idx="12"/>
          </p:nvPr>
        </p:nvSpPr>
        <p:spPr/>
        <p:txBody>
          <a:bodyPr/>
          <a:lstStyle/>
          <a:p>
            <a:fld id="{33088D1C-BF61-4C7E-894A-15EF3FE9A486}" type="slidenum">
              <a:rPr lang="en-US" smtClean="0"/>
              <a:t>‹#›</a:t>
            </a:fld>
            <a:endParaRPr lang="en-US"/>
          </a:p>
        </p:txBody>
      </p:sp>
    </p:spTree>
    <p:extLst>
      <p:ext uri="{BB962C8B-B14F-4D97-AF65-F5344CB8AC3E}">
        <p14:creationId xmlns:p14="http://schemas.microsoft.com/office/powerpoint/2010/main" val="407985700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แทนวันที่ 2"/>
          <p:cNvSpPr>
            <a:spLocks noGrp="1"/>
          </p:cNvSpPr>
          <p:nvPr>
            <p:ph type="dt" sz="half" idx="10"/>
          </p:nvPr>
        </p:nvSpPr>
        <p:spPr>
          <a:xfrm>
            <a:off x="457200" y="6356350"/>
            <a:ext cx="2133600" cy="365125"/>
          </a:xfrm>
          <a:prstGeom prst="rect">
            <a:avLst/>
          </a:prstGeom>
        </p:spPr>
        <p:txBody>
          <a:bodyPr/>
          <a:lstStyle/>
          <a:p>
            <a:fld id="{D71B3F3B-F120-4A48-AE3E-09F656B04859}" type="datetimeFigureOut">
              <a:rPr lang="en-US" smtClean="0"/>
              <a:t>8/24/2017</a:t>
            </a:fld>
            <a:endParaRPr lang="en-US"/>
          </a:p>
        </p:txBody>
      </p:sp>
      <p:sp>
        <p:nvSpPr>
          <p:cNvPr id="4" name="ตัวแทนท้ายกระดาษ 3"/>
          <p:cNvSpPr>
            <a:spLocks noGrp="1"/>
          </p:cNvSpPr>
          <p:nvPr>
            <p:ph type="ftr" sz="quarter" idx="11"/>
          </p:nvPr>
        </p:nvSpPr>
        <p:spPr>
          <a:xfrm>
            <a:off x="3491880" y="6381328"/>
            <a:ext cx="2895600" cy="365125"/>
          </a:xfrm>
          <a:prstGeom prst="rect">
            <a:avLst/>
          </a:prstGeom>
        </p:spPr>
        <p:txBody>
          <a:bodyPr/>
          <a:lstStyle/>
          <a:p>
            <a:endParaRPr lang="en-US"/>
          </a:p>
        </p:txBody>
      </p:sp>
      <p:sp>
        <p:nvSpPr>
          <p:cNvPr id="5" name="ตัวแทนหมายเลขภาพนิ่ง 4"/>
          <p:cNvSpPr>
            <a:spLocks noGrp="1"/>
          </p:cNvSpPr>
          <p:nvPr>
            <p:ph type="sldNum" sz="quarter" idx="12"/>
          </p:nvPr>
        </p:nvSpPr>
        <p:spPr/>
        <p:txBody>
          <a:bodyPr/>
          <a:lstStyle/>
          <a:p>
            <a:fld id="{33088D1C-BF61-4C7E-894A-15EF3FE9A486}" type="slidenum">
              <a:rPr lang="en-US" smtClean="0"/>
              <a:t>‹#›</a:t>
            </a:fld>
            <a:endParaRPr lang="en-US"/>
          </a:p>
        </p:txBody>
      </p:sp>
    </p:spTree>
    <p:extLst>
      <p:ext uri="{BB962C8B-B14F-4D97-AF65-F5344CB8AC3E}">
        <p14:creationId xmlns:p14="http://schemas.microsoft.com/office/powerpoint/2010/main" val="414142850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a:xfrm>
            <a:off x="457200" y="6356350"/>
            <a:ext cx="2133600" cy="365125"/>
          </a:xfrm>
          <a:prstGeom prst="rect">
            <a:avLst/>
          </a:prstGeom>
        </p:spPr>
        <p:txBody>
          <a:bodyPr/>
          <a:lstStyle/>
          <a:p>
            <a:fld id="{D71B3F3B-F120-4A48-AE3E-09F656B04859}" type="datetimeFigureOut">
              <a:rPr lang="en-US" smtClean="0"/>
              <a:t>8/24/2017</a:t>
            </a:fld>
            <a:endParaRPr lang="en-US"/>
          </a:p>
        </p:txBody>
      </p:sp>
      <p:sp>
        <p:nvSpPr>
          <p:cNvPr id="3" name="ตัวแทนท้ายกระดาษ 2"/>
          <p:cNvSpPr>
            <a:spLocks noGrp="1"/>
          </p:cNvSpPr>
          <p:nvPr>
            <p:ph type="ftr" sz="quarter" idx="11"/>
          </p:nvPr>
        </p:nvSpPr>
        <p:spPr>
          <a:xfrm>
            <a:off x="3491880" y="6381328"/>
            <a:ext cx="2895600" cy="365125"/>
          </a:xfrm>
          <a:prstGeom prst="rect">
            <a:avLst/>
          </a:prstGeom>
        </p:spPr>
        <p:txBody>
          <a:bodyPr/>
          <a:lstStyle/>
          <a:p>
            <a:endParaRPr lang="en-US"/>
          </a:p>
        </p:txBody>
      </p:sp>
      <p:sp>
        <p:nvSpPr>
          <p:cNvPr id="4" name="ตัวแทนหมายเลขภาพนิ่ง 3"/>
          <p:cNvSpPr>
            <a:spLocks noGrp="1"/>
          </p:cNvSpPr>
          <p:nvPr>
            <p:ph type="sldNum" sz="quarter" idx="12"/>
          </p:nvPr>
        </p:nvSpPr>
        <p:spPr/>
        <p:txBody>
          <a:bodyPr/>
          <a:lstStyle/>
          <a:p>
            <a:fld id="{33088D1C-BF61-4C7E-894A-15EF3FE9A486}" type="slidenum">
              <a:rPr lang="en-US" smtClean="0"/>
              <a:t>‹#›</a:t>
            </a:fld>
            <a:endParaRPr lang="en-US"/>
          </a:p>
        </p:txBody>
      </p:sp>
    </p:spTree>
    <p:extLst>
      <p:ext uri="{BB962C8B-B14F-4D97-AF65-F5344CB8AC3E}">
        <p14:creationId xmlns:p14="http://schemas.microsoft.com/office/powerpoint/2010/main" val="25412052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en-US"/>
          </a:p>
        </p:txBody>
      </p:sp>
      <p:sp>
        <p:nvSpPr>
          <p:cNvPr id="3" name="ตัวแทน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แทน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a:xfrm>
            <a:off x="457200" y="6356350"/>
            <a:ext cx="2133600" cy="365125"/>
          </a:xfrm>
          <a:prstGeom prst="rect">
            <a:avLst/>
          </a:prstGeom>
        </p:spPr>
        <p:txBody>
          <a:bodyPr/>
          <a:lstStyle/>
          <a:p>
            <a:fld id="{D71B3F3B-F120-4A48-AE3E-09F656B04859}" type="datetimeFigureOut">
              <a:rPr lang="en-US" smtClean="0"/>
              <a:t>8/24/2017</a:t>
            </a:fld>
            <a:endParaRPr lang="en-US"/>
          </a:p>
        </p:txBody>
      </p:sp>
      <p:sp>
        <p:nvSpPr>
          <p:cNvPr id="6" name="ตัวแทนท้ายกระดาษ 5"/>
          <p:cNvSpPr>
            <a:spLocks noGrp="1"/>
          </p:cNvSpPr>
          <p:nvPr>
            <p:ph type="ftr" sz="quarter" idx="11"/>
          </p:nvPr>
        </p:nvSpPr>
        <p:spPr>
          <a:xfrm>
            <a:off x="3491880" y="6381328"/>
            <a:ext cx="2895600" cy="365125"/>
          </a:xfrm>
          <a:prstGeom prst="rect">
            <a:avLst/>
          </a:prstGeom>
        </p:spPr>
        <p:txBody>
          <a:bodyPr/>
          <a:lstStyle/>
          <a:p>
            <a:endParaRPr lang="en-US"/>
          </a:p>
        </p:txBody>
      </p:sp>
      <p:sp>
        <p:nvSpPr>
          <p:cNvPr id="7" name="ตัวแทนหมายเลขภาพนิ่ง 6"/>
          <p:cNvSpPr>
            <a:spLocks noGrp="1"/>
          </p:cNvSpPr>
          <p:nvPr>
            <p:ph type="sldNum" sz="quarter" idx="12"/>
          </p:nvPr>
        </p:nvSpPr>
        <p:spPr/>
        <p:txBody>
          <a:bodyPr/>
          <a:lstStyle/>
          <a:p>
            <a:fld id="{33088D1C-BF61-4C7E-894A-15EF3FE9A486}" type="slidenum">
              <a:rPr lang="en-US" smtClean="0"/>
              <a:t>‹#›</a:t>
            </a:fld>
            <a:endParaRPr lang="en-US"/>
          </a:p>
        </p:txBody>
      </p:sp>
    </p:spTree>
    <p:extLst>
      <p:ext uri="{BB962C8B-B14F-4D97-AF65-F5344CB8AC3E}">
        <p14:creationId xmlns:p14="http://schemas.microsoft.com/office/powerpoint/2010/main" val="255214339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en-US"/>
          </a:p>
        </p:txBody>
      </p:sp>
      <p:sp>
        <p:nvSpPr>
          <p:cNvPr id="3" name="ตัวแทน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ตัวแทน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ตัวแทนวันที่ 4"/>
          <p:cNvSpPr>
            <a:spLocks noGrp="1"/>
          </p:cNvSpPr>
          <p:nvPr>
            <p:ph type="dt" sz="half" idx="10"/>
          </p:nvPr>
        </p:nvSpPr>
        <p:spPr>
          <a:xfrm>
            <a:off x="457200" y="6356350"/>
            <a:ext cx="2133600" cy="365125"/>
          </a:xfrm>
          <a:prstGeom prst="rect">
            <a:avLst/>
          </a:prstGeom>
        </p:spPr>
        <p:txBody>
          <a:bodyPr/>
          <a:lstStyle/>
          <a:p>
            <a:fld id="{D71B3F3B-F120-4A48-AE3E-09F656B04859}" type="datetimeFigureOut">
              <a:rPr lang="en-US" smtClean="0"/>
              <a:t>8/24/2017</a:t>
            </a:fld>
            <a:endParaRPr lang="en-US"/>
          </a:p>
        </p:txBody>
      </p:sp>
      <p:sp>
        <p:nvSpPr>
          <p:cNvPr id="6" name="ตัวแทนท้ายกระดาษ 5"/>
          <p:cNvSpPr>
            <a:spLocks noGrp="1"/>
          </p:cNvSpPr>
          <p:nvPr>
            <p:ph type="ftr" sz="quarter" idx="11"/>
          </p:nvPr>
        </p:nvSpPr>
        <p:spPr>
          <a:xfrm>
            <a:off x="3491880" y="6381328"/>
            <a:ext cx="2895600" cy="365125"/>
          </a:xfrm>
          <a:prstGeom prst="rect">
            <a:avLst/>
          </a:prstGeom>
        </p:spPr>
        <p:txBody>
          <a:bodyPr/>
          <a:lstStyle/>
          <a:p>
            <a:endParaRPr lang="en-US"/>
          </a:p>
        </p:txBody>
      </p:sp>
      <p:sp>
        <p:nvSpPr>
          <p:cNvPr id="7" name="ตัวแทนหมายเลขภาพนิ่ง 6"/>
          <p:cNvSpPr>
            <a:spLocks noGrp="1"/>
          </p:cNvSpPr>
          <p:nvPr>
            <p:ph type="sldNum" sz="quarter" idx="12"/>
          </p:nvPr>
        </p:nvSpPr>
        <p:spPr/>
        <p:txBody>
          <a:bodyPr/>
          <a:lstStyle/>
          <a:p>
            <a:fld id="{33088D1C-BF61-4C7E-894A-15EF3FE9A486}" type="slidenum">
              <a:rPr lang="en-US" smtClean="0"/>
              <a:t>‹#›</a:t>
            </a:fld>
            <a:endParaRPr lang="en-US"/>
          </a:p>
        </p:txBody>
      </p:sp>
    </p:spTree>
    <p:extLst>
      <p:ext uri="{BB962C8B-B14F-4D97-AF65-F5344CB8AC3E}">
        <p14:creationId xmlns:p14="http://schemas.microsoft.com/office/powerpoint/2010/main" val="104872893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467544" y="1556792"/>
            <a:ext cx="8229600" cy="1143000"/>
          </a:xfrm>
          <a:prstGeom prst="rect">
            <a:avLst/>
          </a:prstGeom>
        </p:spPr>
        <p:txBody>
          <a:bodyPr vert="horz" lIns="91440" tIns="45720" rIns="91440" bIns="45720" rtlCol="0" anchor="ctr">
            <a:normAutofit/>
          </a:bodyPr>
          <a:lstStyle/>
          <a:p>
            <a:r>
              <a:rPr lang="th-TH" smtClean="0"/>
              <a:t>คลิกเพื่อแก้ไขลักษณะชื่อเรื่องต้นแบบ</a:t>
            </a:r>
            <a:endParaRPr lang="en-US"/>
          </a:p>
        </p:txBody>
      </p:sp>
      <p:sp>
        <p:nvSpPr>
          <p:cNvPr id="3" name="ตัวแทนข้อความ 2"/>
          <p:cNvSpPr>
            <a:spLocks noGrp="1"/>
          </p:cNvSpPr>
          <p:nvPr>
            <p:ph type="body" idx="1"/>
          </p:nvPr>
        </p:nvSpPr>
        <p:spPr>
          <a:xfrm>
            <a:off x="467544" y="2852936"/>
            <a:ext cx="8219256" cy="3273227"/>
          </a:xfrm>
          <a:prstGeom prst="rect">
            <a:avLst/>
          </a:prstGeom>
        </p:spPr>
        <p:txBody>
          <a:bodyPr vert="horz" lIns="91440" tIns="45720" rIns="91440" bIns="45720" rtlCol="0">
            <a:normAutofit/>
          </a:bodyPr>
          <a:lstStyle/>
          <a:p>
            <a:pPr lvl="0"/>
            <a:r>
              <a:rPr lang="th-TH" dirty="0" smtClean="0"/>
              <a:t>คลิกเพื่อแก้ไขลักษณะของข้อความต้นแบบ</a:t>
            </a:r>
          </a:p>
          <a:p>
            <a:pPr lvl="1"/>
            <a:r>
              <a:rPr lang="th-TH" dirty="0" smtClean="0"/>
              <a:t>ระดับที่สอง</a:t>
            </a:r>
          </a:p>
          <a:p>
            <a:pPr lvl="2"/>
            <a:r>
              <a:rPr lang="th-TH" dirty="0" smtClean="0"/>
              <a:t>ระดับที่สาม</a:t>
            </a:r>
          </a:p>
          <a:p>
            <a:pPr lvl="3"/>
            <a:r>
              <a:rPr lang="th-TH" dirty="0" smtClean="0"/>
              <a:t>ระดับที่สี่</a:t>
            </a:r>
          </a:p>
          <a:p>
            <a:pPr lvl="4"/>
            <a:r>
              <a:rPr lang="th-TH" dirty="0" smtClean="0"/>
              <a:t>ระดับที่ห้า</a:t>
            </a:r>
            <a:endParaRPr lang="en-US" dirty="0"/>
          </a:p>
        </p:txBody>
      </p:sp>
      <p:sp>
        <p:nvSpPr>
          <p:cNvPr id="6" name="ตัวแทนหมายเลขภาพนิ่ง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88D1C-BF61-4C7E-894A-15EF3FE9A486}" type="slidenum">
              <a:rPr lang="en-US" smtClean="0"/>
              <a:t>‹#›</a:t>
            </a:fld>
            <a:endParaRPr lang="en-US"/>
          </a:p>
        </p:txBody>
      </p:sp>
    </p:spTree>
    <p:extLst>
      <p:ext uri="{BB962C8B-B14F-4D97-AF65-F5344CB8AC3E}">
        <p14:creationId xmlns:p14="http://schemas.microsoft.com/office/powerpoint/2010/main" val="37887298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44.xml"/><Relationship Id="rId2" Type="http://schemas.openxmlformats.org/officeDocument/2006/relationships/diagramData" Target="../diagrams/data44.xml"/><Relationship Id="rId1" Type="http://schemas.openxmlformats.org/officeDocument/2006/relationships/slideLayout" Target="../slideLayouts/slideLayout2.xml"/><Relationship Id="rId6" Type="http://schemas.microsoft.com/office/2007/relationships/diagramDrawing" Target="../diagrams/drawing44.xml"/><Relationship Id="rId5" Type="http://schemas.openxmlformats.org/officeDocument/2006/relationships/diagramColors" Target="../diagrams/colors44.xml"/><Relationship Id="rId4" Type="http://schemas.openxmlformats.org/officeDocument/2006/relationships/diagramQuickStyle" Target="../diagrams/quickStyle4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755576" y="1484784"/>
            <a:ext cx="7772400" cy="3026767"/>
          </a:xfrm>
        </p:spPr>
        <p:txBody>
          <a:bodyPr>
            <a:noAutofit/>
          </a:bodyPr>
          <a:lstStyle/>
          <a:p>
            <a:r>
              <a:rPr lang="th-TH" sz="6600" b="1" dirty="0" smtClean="0"/>
              <a:t>พระราชบัญญัติ </a:t>
            </a:r>
            <a:br>
              <a:rPr lang="th-TH" sz="6600" b="1" dirty="0" smtClean="0"/>
            </a:br>
            <a:r>
              <a:rPr lang="th-TH" sz="6600" b="1" dirty="0" smtClean="0"/>
              <a:t>การจัดซื้อจัดจ้าง </a:t>
            </a:r>
            <a:br>
              <a:rPr lang="th-TH" sz="6600" b="1" dirty="0" smtClean="0"/>
            </a:br>
            <a:r>
              <a:rPr lang="th-TH" sz="6600" b="1" dirty="0" smtClean="0"/>
              <a:t>การบริหารพัสดุภาครัฐ พ.ศ.2560</a:t>
            </a:r>
            <a:endParaRPr lang="en-US" sz="6600" b="1" dirty="0"/>
          </a:p>
        </p:txBody>
      </p:sp>
      <p:sp>
        <p:nvSpPr>
          <p:cNvPr id="3" name="ชื่อเรื่อง 1"/>
          <p:cNvSpPr txBox="1">
            <a:spLocks/>
          </p:cNvSpPr>
          <p:nvPr/>
        </p:nvSpPr>
        <p:spPr>
          <a:xfrm>
            <a:off x="789499" y="4941168"/>
            <a:ext cx="7772400" cy="18026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h-TH" sz="4800" b="1" dirty="0" smtClean="0"/>
              <a:t>รองศาสตราจารย์ น้อม  สังข์ทอง</a:t>
            </a:r>
          </a:p>
          <a:p>
            <a:r>
              <a:rPr lang="th-TH" sz="4800" b="1" dirty="0" smtClean="0"/>
              <a:t>รองอธิการบดีฝ่ายบริหาร</a:t>
            </a:r>
            <a:endParaRPr lang="en-US" sz="4800" b="1" dirty="0"/>
          </a:p>
        </p:txBody>
      </p:sp>
    </p:spTree>
    <p:extLst>
      <p:ext uri="{BB962C8B-B14F-4D97-AF65-F5344CB8AC3E}">
        <p14:creationId xmlns:p14="http://schemas.microsoft.com/office/powerpoint/2010/main" val="20111170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ตัวแทนเนื้อหา 3"/>
          <p:cNvGraphicFramePr>
            <a:graphicFrameLocks noGrp="1"/>
          </p:cNvGraphicFramePr>
          <p:nvPr>
            <p:ph idx="1"/>
            <p:extLst>
              <p:ext uri="{D42A27DB-BD31-4B8C-83A1-F6EECF244321}">
                <p14:modId xmlns:p14="http://schemas.microsoft.com/office/powerpoint/2010/main" val="2873056981"/>
              </p:ext>
            </p:extLst>
          </p:nvPr>
        </p:nvGraphicFramePr>
        <p:xfrm>
          <a:off x="468313" y="1484784"/>
          <a:ext cx="8218487" cy="4641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165278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67544" y="1565920"/>
            <a:ext cx="8352928" cy="1575048"/>
          </a:xfrm>
        </p:spPr>
        <p:txBody>
          <a:bodyPr>
            <a:noAutofit/>
          </a:bodyPr>
          <a:lstStyle/>
          <a:p>
            <a:pPr lvl="0" algn="l"/>
            <a:r>
              <a:rPr lang="en-US" sz="3400" dirty="0" smtClean="0">
                <a:latin typeface="TH SarabunPSK" panose="020B0500040200020003" pitchFamily="34" charset="-34"/>
              </a:rPr>
              <a:t>	“</a:t>
            </a:r>
            <a:r>
              <a:rPr lang="th-TH" sz="3400" dirty="0">
                <a:latin typeface="TH SarabunPSK" panose="020B0500040200020003" pitchFamily="34" charset="-34"/>
              </a:rPr>
              <a:t>ราคากลาง</a:t>
            </a:r>
            <a:r>
              <a:rPr lang="en-US" sz="3400" dirty="0">
                <a:latin typeface="TH SarabunPSK" panose="020B0500040200020003" pitchFamily="34" charset="-34"/>
              </a:rPr>
              <a:t>” </a:t>
            </a:r>
            <a:r>
              <a:rPr lang="th-TH" sz="3400" dirty="0">
                <a:latin typeface="TH SarabunPSK" panose="020B0500040200020003" pitchFamily="34" charset="-34"/>
              </a:rPr>
              <a:t>หมายความว่า ราคาเพื่อใช้เป็นหลักฐาน</a:t>
            </a:r>
            <a:r>
              <a:rPr lang="th-TH" sz="3400" u="sng" dirty="0">
                <a:latin typeface="TH SarabunPSK" panose="020B0500040200020003" pitchFamily="34" charset="-34"/>
              </a:rPr>
              <a:t>สำหรับเปรียบเทียบราคา</a:t>
            </a:r>
            <a:r>
              <a:rPr lang="th-TH" sz="3400" dirty="0">
                <a:latin typeface="TH SarabunPSK" panose="020B0500040200020003" pitchFamily="34" charset="-34"/>
              </a:rPr>
              <a:t>ที่ผู้ยื่นข้อเสนอได้ยื่นเสนอไว้ซึ่งสามารถจัดซื้อจัดจ้างได้จริงตามลำดับ ดังต่อไปนี้</a:t>
            </a:r>
          </a:p>
        </p:txBody>
      </p:sp>
      <p:graphicFrame>
        <p:nvGraphicFramePr>
          <p:cNvPr id="7" name="ไดอะแกรม 6"/>
          <p:cNvGraphicFramePr/>
          <p:nvPr>
            <p:extLst>
              <p:ext uri="{D42A27DB-BD31-4B8C-83A1-F6EECF244321}">
                <p14:modId xmlns:p14="http://schemas.microsoft.com/office/powerpoint/2010/main" val="1047257176"/>
              </p:ext>
            </p:extLst>
          </p:nvPr>
        </p:nvGraphicFramePr>
        <p:xfrm>
          <a:off x="107504" y="3140968"/>
          <a:ext cx="8424936" cy="3249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ชื่อเรื่อง 1"/>
          <p:cNvSpPr txBox="1">
            <a:spLocks/>
          </p:cNvSpPr>
          <p:nvPr/>
        </p:nvSpPr>
        <p:spPr>
          <a:xfrm>
            <a:off x="3347864" y="764704"/>
            <a:ext cx="2880320"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h-TH" b="1" dirty="0" smtClean="0">
                <a:latin typeface="TH SarabunPSK" panose="020B0500040200020003" pitchFamily="34" charset="-34"/>
              </a:rPr>
              <a:t>ราคากลาง</a:t>
            </a:r>
            <a:endParaRPr lang="th-TH" b="1" dirty="0">
              <a:latin typeface="TH SarabunPSK" panose="020B0500040200020003" pitchFamily="34" charset="-34"/>
            </a:endParaRPr>
          </a:p>
        </p:txBody>
      </p:sp>
    </p:spTree>
    <p:extLst>
      <p:ext uri="{BB962C8B-B14F-4D97-AF65-F5344CB8AC3E}">
        <p14:creationId xmlns:p14="http://schemas.microsoft.com/office/powerpoint/2010/main" val="3206179807"/>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467544" y="1811957"/>
            <a:ext cx="8219256" cy="4425355"/>
          </a:xfrm>
        </p:spPr>
        <p:txBody>
          <a:bodyPr>
            <a:normAutofit/>
          </a:bodyPr>
          <a:lstStyle/>
          <a:p>
            <a:pPr marL="0" indent="0" algn="thaiDist">
              <a:buNone/>
            </a:pPr>
            <a:r>
              <a:rPr lang="th-TH" dirty="0" smtClean="0"/>
              <a:t>	</a:t>
            </a:r>
            <a:r>
              <a:rPr lang="th-TH" sz="3600" dirty="0" smtClean="0">
                <a:cs typeface="+mj-cs"/>
              </a:rPr>
              <a:t>ในกรณีที่มีราคาตาม (1) ให้ใช้ราคาตาม (1) ก่อน ในกรณีที่ไม่มีราคาตาม (1) แต่มีราคาตาม (2) หรือ (3) ให้ใช้ราคาตาม (2) หรือ (3) ก่อน โดยจะใช้ราคาใดตาม (2) หรือ (3) ให้คำนึงถึงประโยชน์ของหน่วยงานของรัฐเป็นสำคัญ ในกรณีที่ไม่มีราคาตาม (1) (2) และ (3) ให้ใช้ราคาตาม (4) (5) หรือ (6) โดยจะใช้ราคาใดตาม (4) (5) หรือ (6) ให้คำนึงถึงประโยชน์ของหน่วยงานของรัฐเป็นสำคัญ</a:t>
            </a:r>
            <a:endParaRPr lang="th-TH" sz="3600" dirty="0">
              <a:cs typeface="+mj-cs"/>
            </a:endParaRPr>
          </a:p>
        </p:txBody>
      </p:sp>
    </p:spTree>
    <p:extLst>
      <p:ext uri="{BB962C8B-B14F-4D97-AF65-F5344CB8AC3E}">
        <p14:creationId xmlns:p14="http://schemas.microsoft.com/office/powerpoint/2010/main" val="177890412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1880" y="548680"/>
            <a:ext cx="3384376" cy="1143000"/>
          </a:xfrm>
        </p:spPr>
        <p:txBody>
          <a:bodyPr>
            <a:noAutofit/>
          </a:bodyPr>
          <a:lstStyle/>
          <a:p>
            <a:r>
              <a:rPr lang="th-TH" b="1" dirty="0" smtClean="0"/>
              <a:t>เงินงบประมาณ</a:t>
            </a:r>
            <a:endParaRPr lang="th-TH" b="1" dirty="0"/>
          </a:p>
        </p:txBody>
      </p:sp>
      <p:sp>
        <p:nvSpPr>
          <p:cNvPr id="3" name="ตัวแทนเนื้อหา 2"/>
          <p:cNvSpPr>
            <a:spLocks noGrp="1"/>
          </p:cNvSpPr>
          <p:nvPr>
            <p:ph idx="1"/>
          </p:nvPr>
        </p:nvSpPr>
        <p:spPr>
          <a:xfrm>
            <a:off x="467544" y="1667941"/>
            <a:ext cx="8219256" cy="4497363"/>
          </a:xfrm>
        </p:spPr>
        <p:txBody>
          <a:bodyPr>
            <a:normAutofit lnSpcReduction="10000"/>
          </a:bodyPr>
          <a:lstStyle/>
          <a:p>
            <a:pPr marL="0" indent="0" algn="thaiDist">
              <a:buNone/>
            </a:pPr>
            <a:r>
              <a:rPr lang="en-US" dirty="0" smtClean="0"/>
              <a:t>	“</a:t>
            </a:r>
            <a:r>
              <a:rPr lang="th-TH" dirty="0" smtClean="0"/>
              <a:t>เงินงบประมาณ</a:t>
            </a:r>
            <a:r>
              <a:rPr lang="en-US" dirty="0" smtClean="0"/>
              <a:t>” </a:t>
            </a:r>
            <a:r>
              <a:rPr lang="th-TH" dirty="0" smtClean="0"/>
              <a:t>หมายความว่า เงินงบประมาณตามกฎหมายว่าด้วยงบประมาณรายจ่าย กฎหมายว่าด้วยวิธีการงบประมาณ กฎหมายเกี่ยวด้วยการโอนงบประมาณเงินซึ่งหน่วยงานของรัฐได้รับไว้โดยได้รับอนุญาตจากรัฐมนตรีให้ไม่ต้องนำส่งคลังตามกฎหมายว่าด้วยวิธีการงบประมาณ หรือกฎหมายว่าด้วยเงินคงคลัง เงินซึ่งหน่วยงานของรัฐได้รับไว้โดยไม่ต้องนำส่งคลังเป็นรายได้แผ่นดินตามกฎหมาย และเงิน ภาษีอากร ค่าธรรมเนียม หรือผลประโยชน์อื่นใดที่ตกเป็นรายได้ของราชการส่วนท้องถิ่นตามกฎหมายหรือที่ราชการส่วนท้องถิ่นมีอำนาจเรียกเก็บตามกฎหมาย และให้หมายความรวมถึงเงินกู้ เงินช่วยเหลือ และเงินอื่นตามที่กำหนดในกฎกระทรวง</a:t>
            </a:r>
            <a:endParaRPr lang="th-TH" dirty="0"/>
          </a:p>
        </p:txBody>
      </p:sp>
    </p:spTree>
    <p:extLst>
      <p:ext uri="{BB962C8B-B14F-4D97-AF65-F5344CB8AC3E}">
        <p14:creationId xmlns:p14="http://schemas.microsoft.com/office/powerpoint/2010/main" val="3193159456"/>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707904" y="548680"/>
            <a:ext cx="3024336" cy="1143000"/>
          </a:xfrm>
        </p:spPr>
        <p:txBody>
          <a:bodyPr>
            <a:normAutofit/>
          </a:bodyPr>
          <a:lstStyle/>
          <a:p>
            <a:r>
              <a:rPr lang="th-TH" b="1" dirty="0" smtClean="0"/>
              <a:t>หน่วยงานภาครัฐ</a:t>
            </a:r>
            <a:endParaRPr lang="th-TH" b="1" dirty="0"/>
          </a:p>
        </p:txBody>
      </p:sp>
      <p:graphicFrame>
        <p:nvGraphicFramePr>
          <p:cNvPr id="6" name="ตัวแทนเนื้อหา 5"/>
          <p:cNvGraphicFramePr>
            <a:graphicFrameLocks noGrp="1"/>
          </p:cNvGraphicFramePr>
          <p:nvPr>
            <p:ph idx="1"/>
            <p:extLst>
              <p:ext uri="{D42A27DB-BD31-4B8C-83A1-F6EECF244321}">
                <p14:modId xmlns:p14="http://schemas.microsoft.com/office/powerpoint/2010/main" val="3746382596"/>
              </p:ext>
            </p:extLst>
          </p:nvPr>
        </p:nvGraphicFramePr>
        <p:xfrm>
          <a:off x="323528" y="1556792"/>
          <a:ext cx="856895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699147"/>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635896" y="548680"/>
            <a:ext cx="3240360" cy="1143000"/>
          </a:xfrm>
        </p:spPr>
        <p:txBody>
          <a:bodyPr>
            <a:noAutofit/>
          </a:bodyPr>
          <a:lstStyle/>
          <a:p>
            <a:r>
              <a:rPr lang="th-TH" b="1" dirty="0" smtClean="0"/>
              <a:t>หมวด 1 บททั่วไป</a:t>
            </a:r>
            <a:endParaRPr lang="th-TH" b="1" dirty="0"/>
          </a:p>
        </p:txBody>
      </p:sp>
      <p:sp>
        <p:nvSpPr>
          <p:cNvPr id="3" name="ตัวแทนเนื้อหา 2"/>
          <p:cNvSpPr>
            <a:spLocks noGrp="1"/>
          </p:cNvSpPr>
          <p:nvPr>
            <p:ph idx="1"/>
          </p:nvPr>
        </p:nvSpPr>
        <p:spPr>
          <a:xfrm>
            <a:off x="539552" y="2132856"/>
            <a:ext cx="8064896" cy="3528392"/>
          </a:xfrm>
        </p:spPr>
        <p:txBody>
          <a:bodyPr>
            <a:noAutofit/>
          </a:bodyPr>
          <a:lstStyle/>
          <a:p>
            <a:pPr marL="0" indent="0" algn="thaiDist">
              <a:buNone/>
            </a:pPr>
            <a:r>
              <a:rPr lang="th-TH" sz="3600" dirty="0" smtClean="0">
                <a:cs typeface="+mj-cs"/>
              </a:rPr>
              <a:t>	</a:t>
            </a:r>
            <a:r>
              <a:rPr lang="th-TH" sz="3600" u="sng" dirty="0" smtClean="0">
                <a:cs typeface="+mj-cs"/>
              </a:rPr>
              <a:t>มาตรา 6</a:t>
            </a:r>
            <a:r>
              <a:rPr lang="th-TH" sz="3600" dirty="0" smtClean="0">
                <a:cs typeface="+mj-cs"/>
              </a:rPr>
              <a:t> เพื่อให้การปฏิบัติเกี่ยวกับการจัดซื้อจัดจ้างและการบริหารพัสดุโดยใช้เงินงบประมาณเป็นไปอย่างมีประสิทธิภาพ เกิดความคุ้มค่าต่อภารกิจของรัฐ และป้องกันปัญหาการทุจริต ให้หน่วยงานของรัฐปฏิบัติตามแนวทางของพระราชบัญญัตินี้ และกฎกระทรวง ระเบียบ และประกาศที่ออกตามความในพระราชบัญญัตินี้</a:t>
            </a:r>
          </a:p>
          <a:p>
            <a:pPr marL="0" indent="0">
              <a:buNone/>
            </a:pPr>
            <a:r>
              <a:rPr lang="th-TH" sz="3600" dirty="0" smtClean="0">
                <a:cs typeface="+mj-cs"/>
              </a:rPr>
              <a:t>	</a:t>
            </a:r>
            <a:r>
              <a:rPr lang="th-TH" sz="3600" dirty="0">
                <a:cs typeface="+mj-cs"/>
              </a:rPr>
              <a:t>	</a:t>
            </a:r>
          </a:p>
        </p:txBody>
      </p:sp>
    </p:spTree>
    <p:extLst>
      <p:ext uri="{BB962C8B-B14F-4D97-AF65-F5344CB8AC3E}">
        <p14:creationId xmlns:p14="http://schemas.microsoft.com/office/powerpoint/2010/main" val="307841491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323528" y="1628800"/>
            <a:ext cx="8496944" cy="4824536"/>
          </a:xfrm>
        </p:spPr>
        <p:txBody>
          <a:bodyPr>
            <a:noAutofit/>
          </a:bodyPr>
          <a:lstStyle/>
          <a:p>
            <a:pPr marL="0" indent="0" algn="thaiDist">
              <a:buNone/>
            </a:pPr>
            <a:r>
              <a:rPr lang="th-TH" sz="3000" dirty="0" smtClean="0">
                <a:cs typeface="+mj-cs"/>
              </a:rPr>
              <a:t>	เพื่อให้</a:t>
            </a:r>
            <a:r>
              <a:rPr lang="th-TH" sz="3000" dirty="0">
                <a:cs typeface="+mj-cs"/>
              </a:rPr>
              <a:t>การดำเนินงานของรัฐวิสาหกิจ มหาวิทยาลัยในกำกับของรัฐ หน่วยงานของรัฐในต่างประเทศหรือส่วนงานของหน่วยงานของรัฐที่ตั้งอยู่ในต่างประเทศ หรือหน่วยงานของรัฐอื่นตามที่กำหนดในกฎกระทรวง เกิดความยืดหยุ่นและมีความคล่องตัว หากรัฐวิสาหกิจ มหาวิทยาลัยในกำกับของรัฐหรือหน่วยงานของรัฐนั้นประสงค์จะจัดให้มีระเบียบ ข้อบังคับ หรือข้อบัญญัติเกี่ยวกับการจัดซื้อจัดจ้างและการบริหารพัสดุขึ้นใช้เองทั้งหมดหรือแต่บางส่วน ก็ให้กระทำได้ โดยต้องดำเนินการให้สอดคล้องกับหลักเกณฑ์การจัดซื้อจัดจ้างและการบริหารพัสดุตามแนวทางของพระราชบัญญัตินี้ เว้นแต่ในต่างประเทศที่หน่วยงานของรัฐหรือส่วนงานของหน่วยงานของรัฐตั้งอยู่มีกฎหมาย ธรรมเนียมปฏิบัติ หรือจารีตประเพณีแห่งท้องถิ่นของต่างประเทศนั้นเป็นการเฉพาะหรือกำหนดไว้เป็นอย่างอื่น</a:t>
            </a:r>
          </a:p>
          <a:p>
            <a:pPr marL="0" indent="0" algn="thaiDist">
              <a:buNone/>
            </a:pPr>
            <a:r>
              <a:rPr lang="th-TH" sz="3000" dirty="0">
                <a:cs typeface="+mj-cs"/>
              </a:rPr>
              <a:t>	</a:t>
            </a:r>
          </a:p>
        </p:txBody>
      </p:sp>
      <p:sp>
        <p:nvSpPr>
          <p:cNvPr id="5" name="ชื่อเรื่อง 1"/>
          <p:cNvSpPr txBox="1">
            <a:spLocks/>
          </p:cNvSpPr>
          <p:nvPr/>
        </p:nvSpPr>
        <p:spPr>
          <a:xfrm>
            <a:off x="3563888" y="548680"/>
            <a:ext cx="424847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h-TH" b="1" dirty="0" smtClean="0"/>
              <a:t>หมวด 1 บททั่วไป (ต่อ)</a:t>
            </a:r>
            <a:endParaRPr lang="th-TH" b="1" dirty="0"/>
          </a:p>
        </p:txBody>
      </p:sp>
    </p:spTree>
    <p:extLst>
      <p:ext uri="{BB962C8B-B14F-4D97-AF65-F5344CB8AC3E}">
        <p14:creationId xmlns:p14="http://schemas.microsoft.com/office/powerpoint/2010/main" val="171079989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467544" y="1628800"/>
            <a:ext cx="8219256" cy="4497363"/>
          </a:xfrm>
        </p:spPr>
        <p:txBody>
          <a:bodyPr/>
          <a:lstStyle/>
          <a:p>
            <a:pPr marL="0" indent="0" algn="thaiDist">
              <a:buNone/>
            </a:pPr>
            <a:r>
              <a:rPr lang="th-TH" dirty="0" smtClean="0"/>
              <a:t>	</a:t>
            </a:r>
            <a:r>
              <a:rPr lang="th-TH" dirty="0" smtClean="0">
                <a:cs typeface="+mj-cs"/>
              </a:rPr>
              <a:t>ระเบียบ </a:t>
            </a:r>
            <a:r>
              <a:rPr lang="th-TH" dirty="0">
                <a:cs typeface="+mj-cs"/>
              </a:rPr>
              <a:t>ข้อบังคับ หรือข้อบัญญัติตามวรรคสองจะกำหนดให้การจัดซื้อจัดจ้างโดยวิธีการคัดเลือกหรือวิธีเฉพาะเจาะจงตามมาตรา 56 เป็นอย่างอื่นก็ได้</a:t>
            </a:r>
          </a:p>
          <a:p>
            <a:pPr marL="0" indent="0" algn="thaiDist">
              <a:buNone/>
            </a:pPr>
            <a:r>
              <a:rPr lang="th-TH" dirty="0">
                <a:cs typeface="+mj-cs"/>
              </a:rPr>
              <a:t>	 ระเบียบ ข้อบังคับ หรือข้อบัญญัติตามวรรคสองและวรรคสาม ต้องได้รับความเห็นชอบจากคณะกรรมการนโยบาย และให้ประกาศในราชกิจจา</a:t>
            </a:r>
            <a:r>
              <a:rPr lang="th-TH" dirty="0" err="1">
                <a:cs typeface="+mj-cs"/>
              </a:rPr>
              <a:t>นุเบกษา</a:t>
            </a:r>
            <a:endParaRPr lang="th-TH" dirty="0">
              <a:cs typeface="+mj-cs"/>
            </a:endParaRPr>
          </a:p>
          <a:p>
            <a:pPr marL="0" indent="0">
              <a:buNone/>
            </a:pPr>
            <a:endParaRPr lang="th-TH" dirty="0"/>
          </a:p>
        </p:txBody>
      </p:sp>
      <p:graphicFrame>
        <p:nvGraphicFramePr>
          <p:cNvPr id="4" name="ไดอะแกรม 3"/>
          <p:cNvGraphicFramePr/>
          <p:nvPr>
            <p:extLst>
              <p:ext uri="{D42A27DB-BD31-4B8C-83A1-F6EECF244321}">
                <p14:modId xmlns:p14="http://schemas.microsoft.com/office/powerpoint/2010/main" val="2377413695"/>
              </p:ext>
            </p:extLst>
          </p:nvPr>
        </p:nvGraphicFramePr>
        <p:xfrm>
          <a:off x="611560" y="5013176"/>
          <a:ext cx="7959554"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ชื่อเรื่อง 1"/>
          <p:cNvSpPr txBox="1">
            <a:spLocks/>
          </p:cNvSpPr>
          <p:nvPr/>
        </p:nvSpPr>
        <p:spPr>
          <a:xfrm>
            <a:off x="3563888" y="548680"/>
            <a:ext cx="4248472"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h-TH" b="1" dirty="0" smtClean="0"/>
              <a:t>หมวด 1 บททั่วไป (ต่อ)</a:t>
            </a:r>
            <a:endParaRPr lang="th-TH" b="1" dirty="0"/>
          </a:p>
        </p:txBody>
      </p:sp>
    </p:spTree>
    <p:extLst>
      <p:ext uri="{BB962C8B-B14F-4D97-AF65-F5344CB8AC3E}">
        <p14:creationId xmlns:p14="http://schemas.microsoft.com/office/powerpoint/2010/main" val="1916616197"/>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467544" y="2348880"/>
            <a:ext cx="8219256" cy="3633267"/>
          </a:xfrm>
        </p:spPr>
        <p:txBody>
          <a:bodyPr>
            <a:noAutofit/>
          </a:bodyPr>
          <a:lstStyle/>
          <a:p>
            <a:pPr marL="0" indent="0" algn="thaiDist">
              <a:buNone/>
            </a:pPr>
            <a:r>
              <a:rPr lang="th-TH" sz="3000" dirty="0" smtClean="0">
                <a:cs typeface="+mj-cs"/>
              </a:rPr>
              <a:t>	1. การจัดซื้อจัดจ้างของรัฐวิสาหกิจที่เกี่ยวกับการพาณิชย์โดยตรง</a:t>
            </a:r>
          </a:p>
          <a:p>
            <a:pPr marL="0" indent="0" algn="thaiDist">
              <a:buNone/>
            </a:pPr>
            <a:r>
              <a:rPr lang="th-TH" sz="3000" dirty="0" smtClean="0">
                <a:cs typeface="+mj-cs"/>
              </a:rPr>
              <a:t>	2. การจัดซื้อจัดจ้างยุทโธปกรณ์และการบริการที่เกี่ยวกับความมั่นคงของชาติโดยวิธีรัฐบาลต่อรัฐบาล หรือโดยการจัดซื้อจัดจ้างจากต่างประเทศที่กฎหมายของต่างประเทศนั้นกำหนดไว้เป็นอย่างอื่น</a:t>
            </a:r>
          </a:p>
          <a:p>
            <a:pPr marL="0" indent="0" algn="thaiDist">
              <a:buNone/>
            </a:pPr>
            <a:r>
              <a:rPr lang="th-TH" sz="3000" dirty="0" smtClean="0">
                <a:cs typeface="+mj-cs"/>
              </a:rPr>
              <a:t>	3. การ</a:t>
            </a:r>
            <a:r>
              <a:rPr lang="th-TH" sz="3000" dirty="0">
                <a:cs typeface="+mj-cs"/>
              </a:rPr>
              <a:t>จัดซื้อจัด</a:t>
            </a:r>
            <a:r>
              <a:rPr lang="th-TH" sz="3000" dirty="0" smtClean="0">
                <a:cs typeface="+mj-cs"/>
              </a:rPr>
              <a:t>จ้างเพื่อการวิจัยและพัฒนา การให้บริการทางวิชาการของสถาบันอุดมศึกษา หรือการจ้างที่ปรึกษา ทั้งนี้ ที่ไม่สามารถดำเนินการตามพระราชบัญญัตินี้ได้</a:t>
            </a:r>
          </a:p>
        </p:txBody>
      </p:sp>
      <p:sp>
        <p:nvSpPr>
          <p:cNvPr id="2" name="สี่เหลี่ยมผืนผ้า 1"/>
          <p:cNvSpPr/>
          <p:nvPr/>
        </p:nvSpPr>
        <p:spPr>
          <a:xfrm>
            <a:off x="1979712" y="1556792"/>
            <a:ext cx="5328592" cy="584775"/>
          </a:xfrm>
          <a:prstGeom prst="rect">
            <a:avLst/>
          </a:prstGeom>
        </p:spPr>
        <p:txBody>
          <a:bodyPr wrap="square">
            <a:spAutoFit/>
          </a:bodyPr>
          <a:lstStyle/>
          <a:p>
            <a:pPr algn="ctr"/>
            <a:r>
              <a:rPr lang="th-TH" sz="3200" b="1" u="sng" dirty="0">
                <a:cs typeface="+mj-cs"/>
              </a:rPr>
              <a:t>มาตรา 7</a:t>
            </a:r>
            <a:r>
              <a:rPr lang="th-TH" sz="3200" b="1" dirty="0">
                <a:cs typeface="+mj-cs"/>
              </a:rPr>
              <a:t> พระราชบัญญัตินี้มิให้ใช้บังคับแก่</a:t>
            </a:r>
          </a:p>
        </p:txBody>
      </p:sp>
    </p:spTree>
    <p:extLst>
      <p:ext uri="{BB962C8B-B14F-4D97-AF65-F5344CB8AC3E}">
        <p14:creationId xmlns:p14="http://schemas.microsoft.com/office/powerpoint/2010/main" val="9559522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395536" y="1700808"/>
            <a:ext cx="8219256" cy="4464496"/>
          </a:xfrm>
        </p:spPr>
        <p:txBody>
          <a:bodyPr>
            <a:noAutofit/>
          </a:bodyPr>
          <a:lstStyle/>
          <a:p>
            <a:pPr marL="0" indent="0" algn="thaiDist">
              <a:buNone/>
            </a:pPr>
            <a:r>
              <a:rPr lang="th-TH" sz="2900" dirty="0" smtClean="0">
                <a:cs typeface="+mj-cs"/>
              </a:rPr>
              <a:t>	4. การ</a:t>
            </a:r>
            <a:r>
              <a:rPr lang="th-TH" sz="2900" dirty="0">
                <a:cs typeface="+mj-cs"/>
              </a:rPr>
              <a:t>จัดซื้อจัดจ้างโดยใช้เงินกู้และเงินช่วยเหลือจากรัฐบาลต่างประเทศ องค์การระหว่างประเทศ สถาบันการเงินระหว่างประเทศ องค์การต่างประเทศทั้งในระดับรัฐบาลและที่มิใช่ระดับรัฐบาล มูลนิธิหรือเอกชนต่างประเทศ ที่สัญญาหรือข้อกำหนดในการให้เงินกู้หรือเงินช่วยเหลือกำหนดไว้เป็นอย่างอื่น</a:t>
            </a:r>
          </a:p>
          <a:p>
            <a:pPr marL="0" indent="0" algn="thaiDist">
              <a:buNone/>
            </a:pPr>
            <a:r>
              <a:rPr lang="th-TH" sz="2900" dirty="0" smtClean="0">
                <a:cs typeface="+mj-cs"/>
              </a:rPr>
              <a:t>	5. การ</a:t>
            </a:r>
            <a:r>
              <a:rPr lang="th-TH" sz="2900" dirty="0">
                <a:cs typeface="+mj-cs"/>
              </a:rPr>
              <a:t>จัดซื้อจัดจ้างโดยใช้เงินกู้หรือเงินช่วยเหลือจากรัฐบาลต่างประเทศ องค์การระหว่างประเทศ สถาบันการเงินระหว่างประเทศ องค์การต่างประเทศทั้งในระดับรัฐบาลและที่มิใช่ระดับรัฐบาล มูลนิธิหรือเอกชนต่างประเทศ ที่สัญญาหรือข้อกำหนดในการให้เงินกู้หรือเงินช่วยเหลือกำหนดไว้เป็นอย่างอื่น โดยใช้เงินกู้หรือเงินช่วยเหลือที่ใช้นั้นเป็นไปตามหลักเกณฑ์ที่คณะกรรมการนโยบายประกาศกำหนดในราชกิจจา</a:t>
            </a:r>
            <a:r>
              <a:rPr lang="th-TH" sz="2900" dirty="0" err="1">
                <a:cs typeface="+mj-cs"/>
              </a:rPr>
              <a:t>นุเบกษา</a:t>
            </a:r>
            <a:endParaRPr lang="th-TH" sz="2900" dirty="0">
              <a:cs typeface="+mj-cs"/>
            </a:endParaRPr>
          </a:p>
          <a:p>
            <a:pPr marL="0" indent="0" algn="thaiDist">
              <a:buNone/>
            </a:pPr>
            <a:endParaRPr lang="th-TH" sz="2900" dirty="0">
              <a:cs typeface="+mj-cs"/>
            </a:endParaRPr>
          </a:p>
        </p:txBody>
      </p:sp>
      <p:sp>
        <p:nvSpPr>
          <p:cNvPr id="4" name="ชื่อเรื่อง 1"/>
          <p:cNvSpPr>
            <a:spLocks noGrp="1"/>
          </p:cNvSpPr>
          <p:nvPr>
            <p:ph type="title"/>
          </p:nvPr>
        </p:nvSpPr>
        <p:spPr>
          <a:xfrm>
            <a:off x="3203848" y="548680"/>
            <a:ext cx="3528392" cy="1143000"/>
          </a:xfrm>
        </p:spPr>
        <p:txBody>
          <a:bodyPr>
            <a:normAutofit/>
          </a:bodyPr>
          <a:lstStyle/>
          <a:p>
            <a:r>
              <a:rPr lang="th-TH" b="1" dirty="0" smtClean="0"/>
              <a:t>มาตรา 7 (ต่อ)</a:t>
            </a:r>
            <a:endParaRPr lang="th-TH" b="1" dirty="0"/>
          </a:p>
        </p:txBody>
      </p:sp>
    </p:spTree>
    <p:extLst>
      <p:ext uri="{BB962C8B-B14F-4D97-AF65-F5344CB8AC3E}">
        <p14:creationId xmlns:p14="http://schemas.microsoft.com/office/powerpoint/2010/main" val="1493753331"/>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ตัวแทนเนื้อหา 5"/>
          <p:cNvGraphicFramePr>
            <a:graphicFrameLocks noGrp="1"/>
          </p:cNvGraphicFramePr>
          <p:nvPr>
            <p:ph idx="1"/>
            <p:extLst>
              <p:ext uri="{D42A27DB-BD31-4B8C-83A1-F6EECF244321}">
                <p14:modId xmlns:p14="http://schemas.microsoft.com/office/powerpoint/2010/main" val="3819653624"/>
              </p:ext>
            </p:extLst>
          </p:nvPr>
        </p:nvGraphicFramePr>
        <p:xfrm>
          <a:off x="468313" y="1628800"/>
          <a:ext cx="8218487"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ชื่อเรื่อง 1"/>
          <p:cNvSpPr>
            <a:spLocks noGrp="1"/>
          </p:cNvSpPr>
          <p:nvPr>
            <p:ph type="title"/>
          </p:nvPr>
        </p:nvSpPr>
        <p:spPr>
          <a:xfrm>
            <a:off x="3563888" y="548680"/>
            <a:ext cx="3744416" cy="1143000"/>
          </a:xfrm>
        </p:spPr>
        <p:txBody>
          <a:bodyPr>
            <a:noAutofit/>
          </a:bodyPr>
          <a:lstStyle/>
          <a:p>
            <a:r>
              <a:rPr lang="th-TH" sz="4800" b="1" dirty="0" smtClean="0"/>
              <a:t>หลักการและเหตุผล</a:t>
            </a:r>
            <a:endParaRPr lang="en-US" sz="4800" b="1" dirty="0"/>
          </a:p>
        </p:txBody>
      </p:sp>
    </p:spTree>
    <p:extLst>
      <p:ext uri="{BB962C8B-B14F-4D97-AF65-F5344CB8AC3E}">
        <p14:creationId xmlns:p14="http://schemas.microsoft.com/office/powerpoint/2010/main" val="1556347280"/>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19872" y="548680"/>
            <a:ext cx="3096344" cy="1143000"/>
          </a:xfrm>
        </p:spPr>
        <p:txBody>
          <a:bodyPr>
            <a:normAutofit/>
          </a:bodyPr>
          <a:lstStyle/>
          <a:p>
            <a:r>
              <a:rPr lang="th-TH" b="1" dirty="0" smtClean="0"/>
              <a:t>มาตรา 7 (ต่อ)</a:t>
            </a:r>
            <a:endParaRPr lang="th-TH" b="1" dirty="0"/>
          </a:p>
        </p:txBody>
      </p:sp>
      <p:sp>
        <p:nvSpPr>
          <p:cNvPr id="3" name="ตัวแทนเนื้อหา 2"/>
          <p:cNvSpPr>
            <a:spLocks noGrp="1"/>
          </p:cNvSpPr>
          <p:nvPr>
            <p:ph idx="1"/>
          </p:nvPr>
        </p:nvSpPr>
        <p:spPr>
          <a:xfrm>
            <a:off x="251520" y="1374676"/>
            <a:ext cx="8712968" cy="4968552"/>
          </a:xfrm>
        </p:spPr>
        <p:txBody>
          <a:bodyPr>
            <a:noAutofit/>
          </a:bodyPr>
          <a:lstStyle/>
          <a:p>
            <a:pPr marL="0" indent="0" algn="thaiDist">
              <a:buNone/>
            </a:pPr>
            <a:r>
              <a:rPr lang="th-TH" sz="2850" dirty="0" smtClean="0">
                <a:cs typeface="+mj-cs"/>
              </a:rPr>
              <a:t>	6. การจัดซื้อจัดจ้างของสถาบันอุดมศึกษาหรือสถานพยาบาลที่เป็นหน่วยงานของรัฐโดยใช้เงินบริจาครวมทั้งดอกผลของเงินบริจาค โดยไม่ใช้เงินบริจาคนั้นร่วมกับเงินงบประมาณ</a:t>
            </a:r>
          </a:p>
          <a:p>
            <a:pPr marL="0" indent="0" algn="thaiDist">
              <a:buNone/>
            </a:pPr>
            <a:r>
              <a:rPr lang="th-TH" sz="2850" dirty="0" smtClean="0">
                <a:cs typeface="+mj-cs"/>
              </a:rPr>
              <a:t>	การจัดซื้อจัดจ้างตาม (1) (2) และ (3) ที่จะได้รับยกเว้นมิให้นำพระราชบัญญัตินี้มาใช้บังคับต้องเป็นไปตามหลักเกณฑ์ที่คณะกรรมการนโยบายประกาศกำหนดในราชกิจจา</a:t>
            </a:r>
            <a:r>
              <a:rPr lang="th-TH" sz="2850" dirty="0" err="1" smtClean="0">
                <a:cs typeface="+mj-cs"/>
              </a:rPr>
              <a:t>นุเบกษา</a:t>
            </a:r>
            <a:r>
              <a:rPr lang="th-TH" sz="2850" dirty="0" smtClean="0">
                <a:cs typeface="+mj-cs"/>
              </a:rPr>
              <a:t>โดยต้องประกาศดังกล่าวจะกำหนดให้หน่วยงานของรัฐเสนอเรื่องการจัดซื้อจัดจ้างใดตาม </a:t>
            </a:r>
            <a:r>
              <a:rPr lang="th-TH" sz="2850" dirty="0">
                <a:cs typeface="+mj-cs"/>
              </a:rPr>
              <a:t>(1) (2) และ (3) </a:t>
            </a:r>
            <a:r>
              <a:rPr lang="th-TH" sz="2850" dirty="0" smtClean="0">
                <a:cs typeface="+mj-cs"/>
              </a:rPr>
              <a:t>ต่อคณะกรรมการนโยบายเพื่ออนุมัติให้ได้รับยกเว้นเป็นรายกรณีไปก็ได้</a:t>
            </a:r>
          </a:p>
          <a:p>
            <a:pPr marL="0" indent="0" algn="thaiDist">
              <a:buNone/>
            </a:pPr>
            <a:r>
              <a:rPr lang="th-TH" sz="2850" dirty="0">
                <a:cs typeface="+mj-cs"/>
              </a:rPr>
              <a:t>	</a:t>
            </a:r>
            <a:r>
              <a:rPr lang="th-TH" sz="2850" dirty="0" smtClean="0">
                <a:cs typeface="+mj-cs"/>
              </a:rPr>
              <a:t>การยกเว้นมิให้นำบทบัญญัติแห่ง</a:t>
            </a:r>
            <a:r>
              <a:rPr lang="th-TH" sz="2850" dirty="0">
                <a:cs typeface="+mj-cs"/>
              </a:rPr>
              <a:t>ระราชบัญญัตินี้มาใช้</a:t>
            </a:r>
            <a:r>
              <a:rPr lang="th-TH" sz="2850" dirty="0" smtClean="0">
                <a:cs typeface="+mj-cs"/>
              </a:rPr>
              <a:t>บังคับแก่การ</a:t>
            </a:r>
            <a:r>
              <a:rPr lang="th-TH" sz="2850" dirty="0">
                <a:cs typeface="+mj-cs"/>
              </a:rPr>
              <a:t>การจัดซื้อจัด</a:t>
            </a:r>
            <a:r>
              <a:rPr lang="th-TH" sz="2850" dirty="0" smtClean="0">
                <a:cs typeface="+mj-cs"/>
              </a:rPr>
              <a:t>จ้างใดทั้งหมดหรือแต่บางส่วนนอกเหนือจากการยกเว้นตามวรรคหนึ่งให้ตราเป็นพระราชกฤษฎีกาตามข้อเสนอของคณะกรรมการนโยบาย</a:t>
            </a:r>
            <a:endParaRPr lang="th-TH" sz="2850" dirty="0">
              <a:cs typeface="+mj-cs"/>
            </a:endParaRPr>
          </a:p>
        </p:txBody>
      </p:sp>
    </p:spTree>
    <p:extLst>
      <p:ext uri="{BB962C8B-B14F-4D97-AF65-F5344CB8AC3E}">
        <p14:creationId xmlns:p14="http://schemas.microsoft.com/office/powerpoint/2010/main" val="56862840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563888" y="548680"/>
            <a:ext cx="2952328" cy="1143000"/>
          </a:xfrm>
        </p:spPr>
        <p:txBody>
          <a:bodyPr>
            <a:normAutofit/>
          </a:bodyPr>
          <a:lstStyle/>
          <a:p>
            <a:r>
              <a:rPr lang="th-TH" b="1" dirty="0"/>
              <a:t>มาตรา 7 (ต่อ)</a:t>
            </a:r>
          </a:p>
        </p:txBody>
      </p:sp>
      <p:sp>
        <p:nvSpPr>
          <p:cNvPr id="3" name="ตัวแทนเนื้อหา 2"/>
          <p:cNvSpPr>
            <a:spLocks noGrp="1"/>
          </p:cNvSpPr>
          <p:nvPr>
            <p:ph idx="1"/>
          </p:nvPr>
        </p:nvSpPr>
        <p:spPr>
          <a:xfrm>
            <a:off x="467544" y="1763688"/>
            <a:ext cx="8219256" cy="4617640"/>
          </a:xfrm>
        </p:spPr>
        <p:txBody>
          <a:bodyPr>
            <a:noAutofit/>
          </a:bodyPr>
          <a:lstStyle/>
          <a:p>
            <a:pPr marL="0" indent="0" algn="thaiDist">
              <a:buNone/>
            </a:pPr>
            <a:r>
              <a:rPr lang="th-TH" dirty="0" smtClean="0">
                <a:cs typeface="+mj-cs"/>
              </a:rPr>
              <a:t>	กรณีตามวรรคหนึ่งและวรรคสาม ให้หน่วยงานของรัฐจัดให้มีกฎหรือระเบียบเกี่ยวกับ</a:t>
            </a:r>
            <a:r>
              <a:rPr lang="th-TH" dirty="0">
                <a:cs typeface="+mj-cs"/>
              </a:rPr>
              <a:t>การจัดซื้อจัด</a:t>
            </a:r>
            <a:r>
              <a:rPr lang="th-TH" dirty="0" smtClean="0">
                <a:cs typeface="+mj-cs"/>
              </a:rPr>
              <a:t>จ้างและการบริหารพัสดุตามหลักเกณฑ์และแนวทางของ</a:t>
            </a:r>
            <a:r>
              <a:rPr lang="th-TH" dirty="0">
                <a:cs typeface="+mj-cs"/>
              </a:rPr>
              <a:t>พระราชบัญญัติ</a:t>
            </a:r>
            <a:r>
              <a:rPr lang="th-TH" dirty="0" smtClean="0">
                <a:cs typeface="+mj-cs"/>
              </a:rPr>
              <a:t>นี้โดยอย่างน้อยต้องมีหลักการตามมาตรา 8 วรรคหนึ่ง</a:t>
            </a:r>
          </a:p>
          <a:p>
            <a:pPr marL="0" indent="0" algn="thaiDist">
              <a:buNone/>
            </a:pPr>
            <a:r>
              <a:rPr lang="th-TH" dirty="0" smtClean="0">
                <a:cs typeface="+mj-cs"/>
              </a:rPr>
              <a:t>	</a:t>
            </a:r>
            <a:r>
              <a:rPr lang="th-TH" dirty="0">
                <a:cs typeface="+mj-cs"/>
              </a:rPr>
              <a:t> การจัดซื้อจัด</a:t>
            </a:r>
            <a:r>
              <a:rPr lang="th-TH" dirty="0" smtClean="0">
                <a:cs typeface="+mj-cs"/>
              </a:rPr>
              <a:t>จ้างตาม (6) นอกจากสถาบันอุดมศึกษาหรือสถานพยาบาลที่เป็นหน่วยงานของรัฐต้องดำเนินการตามวรรคสี่แล้ว ให้สถาบันอุดมศึกษาหรือสถานพยาบาลที่เป็นหน่วยงานของรัฐนั้นรายงานผลการปฏิบัติงานต่อคณะกรรมการนโยบายตามหลักเกณฑ์และวิธีการที่คณะกรรมการนโยบายกำหนด</a:t>
            </a:r>
          </a:p>
        </p:txBody>
      </p:sp>
    </p:spTree>
    <p:extLst>
      <p:ext uri="{BB962C8B-B14F-4D97-AF65-F5344CB8AC3E}">
        <p14:creationId xmlns:p14="http://schemas.microsoft.com/office/powerpoint/2010/main" val="16472231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1880" y="548680"/>
            <a:ext cx="5328592" cy="1143000"/>
          </a:xfrm>
        </p:spPr>
        <p:txBody>
          <a:bodyPr>
            <a:normAutofit/>
          </a:bodyPr>
          <a:lstStyle/>
          <a:p>
            <a:r>
              <a:rPr lang="th-TH" b="1" dirty="0" smtClean="0"/>
              <a:t>มาตรา 8 หลักการจัดซื้อจัดจ้าง</a:t>
            </a:r>
            <a:endParaRPr lang="th-TH"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1043713746"/>
              </p:ext>
            </p:extLst>
          </p:nvPr>
        </p:nvGraphicFramePr>
        <p:xfrm>
          <a:off x="385192" y="1628800"/>
          <a:ext cx="8363272" cy="4617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1184624"/>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275856" y="548680"/>
            <a:ext cx="6192688" cy="1143000"/>
          </a:xfrm>
        </p:spPr>
        <p:txBody>
          <a:bodyPr>
            <a:normAutofit/>
          </a:bodyPr>
          <a:lstStyle/>
          <a:p>
            <a:r>
              <a:rPr lang="th-TH" sz="4300" b="1" dirty="0" smtClean="0"/>
              <a:t>มาตรา 9 การกำหนดคุณลักษณะเฉพาะ</a:t>
            </a:r>
            <a:endParaRPr lang="th-TH" sz="4300" b="1" dirty="0"/>
          </a:p>
        </p:txBody>
      </p:sp>
      <p:sp>
        <p:nvSpPr>
          <p:cNvPr id="3" name="ตัวแทนเนื้อหา 2"/>
          <p:cNvSpPr>
            <a:spLocks noGrp="1"/>
          </p:cNvSpPr>
          <p:nvPr>
            <p:ph idx="1"/>
          </p:nvPr>
        </p:nvSpPr>
        <p:spPr>
          <a:xfrm>
            <a:off x="467544" y="2339752"/>
            <a:ext cx="8219256" cy="3273227"/>
          </a:xfrm>
        </p:spPr>
        <p:txBody>
          <a:bodyPr>
            <a:normAutofit/>
          </a:bodyPr>
          <a:lstStyle/>
          <a:p>
            <a:pPr marL="0" indent="0" algn="thaiDist">
              <a:buNone/>
            </a:pPr>
            <a:r>
              <a:rPr lang="th-TH" dirty="0" smtClean="0">
                <a:cs typeface="+mj-cs"/>
              </a:rPr>
              <a:t>	การกำหนดคุณลักษณะเฉพาะของพัสดุที่จะทำการจัดซื้อจัดจ้างให้หน่วยงานของรัฐคำนึงถึงคุณภาพ เทคนิค และวัตถุประสงค์ของการ</a:t>
            </a:r>
            <a:r>
              <a:rPr lang="th-TH" dirty="0">
                <a:cs typeface="+mj-cs"/>
              </a:rPr>
              <a:t>จัดซื้อจัด</a:t>
            </a:r>
            <a:r>
              <a:rPr lang="th-TH" dirty="0" smtClean="0">
                <a:cs typeface="+mj-cs"/>
              </a:rPr>
              <a:t>จ้างพัสดุนั้น และห้ามมิให้กำหนดคุณลักษณะของพัสดุให้ใกล้เคียงกับยี่ห้อใดยี่ห้อหนึ่ง หรือของผู้ขายรายใดรายหนึ่งโดยเฉพาะ เว้นแต่พัสดุที่จะทำการ</a:t>
            </a:r>
            <a:r>
              <a:rPr lang="th-TH" dirty="0">
                <a:cs typeface="+mj-cs"/>
              </a:rPr>
              <a:t>จัดซื้อจัด</a:t>
            </a:r>
            <a:r>
              <a:rPr lang="th-TH" dirty="0" smtClean="0">
                <a:cs typeface="+mj-cs"/>
              </a:rPr>
              <a:t>จ้างตามวัตถุประสงค์นั้นมียี่ห้อเดียวหรือจะต้องใช้อะไหล่ของยี่ห้อใด ก็ให้ระบุยี่ห้อนั้นได้</a:t>
            </a:r>
            <a:endParaRPr lang="th-TH" dirty="0">
              <a:cs typeface="+mj-cs"/>
            </a:endParaRPr>
          </a:p>
        </p:txBody>
      </p:sp>
    </p:spTree>
    <p:extLst>
      <p:ext uri="{BB962C8B-B14F-4D97-AF65-F5344CB8AC3E}">
        <p14:creationId xmlns:p14="http://schemas.microsoft.com/office/powerpoint/2010/main" val="336977278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203848" y="548680"/>
            <a:ext cx="6336704" cy="1152128"/>
          </a:xfrm>
        </p:spPr>
        <p:txBody>
          <a:bodyPr>
            <a:normAutofit/>
          </a:bodyPr>
          <a:lstStyle/>
          <a:p>
            <a:r>
              <a:rPr lang="th-TH" sz="4000" b="1" dirty="0" smtClean="0"/>
              <a:t>มาตรา 11 การจัดทำแผนการจัดซื้อ</a:t>
            </a:r>
            <a:r>
              <a:rPr lang="th-TH" sz="4000" b="1" dirty="0"/>
              <a:t>จัด</a:t>
            </a:r>
            <a:r>
              <a:rPr lang="th-TH" sz="4000" b="1" dirty="0" smtClean="0"/>
              <a:t>จ้าง</a:t>
            </a:r>
            <a:endParaRPr lang="th-TH" sz="2400"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509461538"/>
              </p:ext>
            </p:extLst>
          </p:nvPr>
        </p:nvGraphicFramePr>
        <p:xfrm>
          <a:off x="468313" y="2060848"/>
          <a:ext cx="8218487" cy="40560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สี่เหลี่ยมผืนผ้า 2"/>
          <p:cNvSpPr/>
          <p:nvPr/>
        </p:nvSpPr>
        <p:spPr>
          <a:xfrm>
            <a:off x="497658" y="1628800"/>
            <a:ext cx="4060727" cy="523220"/>
          </a:xfrm>
          <a:prstGeom prst="rect">
            <a:avLst/>
          </a:prstGeom>
        </p:spPr>
        <p:txBody>
          <a:bodyPr wrap="none">
            <a:spAutoFit/>
          </a:bodyPr>
          <a:lstStyle/>
          <a:p>
            <a:r>
              <a:rPr lang="th-TH" sz="2800" b="1" dirty="0">
                <a:cs typeface="+mj-cs"/>
              </a:rPr>
              <a:t>ต้องจัดทำแผนทุกปี และประกาศเผยแพร่</a:t>
            </a:r>
          </a:p>
        </p:txBody>
      </p:sp>
    </p:spTree>
    <p:extLst>
      <p:ext uri="{BB962C8B-B14F-4D97-AF65-F5344CB8AC3E}">
        <p14:creationId xmlns:p14="http://schemas.microsoft.com/office/powerpoint/2010/main" val="201015295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67544" y="1700808"/>
            <a:ext cx="4104456" cy="792088"/>
          </a:xfrm>
        </p:spPr>
        <p:txBody>
          <a:bodyPr>
            <a:normAutofit/>
          </a:bodyPr>
          <a:lstStyle/>
          <a:p>
            <a:pPr algn="l"/>
            <a:r>
              <a:rPr lang="th-TH" b="1" dirty="0" smtClean="0"/>
              <a:t>การมีส่วนได้ส่วนเสีย</a:t>
            </a:r>
            <a:endParaRPr lang="th-TH" b="1" dirty="0"/>
          </a:p>
        </p:txBody>
      </p:sp>
      <p:sp>
        <p:nvSpPr>
          <p:cNvPr id="3" name="ตัวแทนเนื้อหา 2"/>
          <p:cNvSpPr>
            <a:spLocks noGrp="1"/>
          </p:cNvSpPr>
          <p:nvPr>
            <p:ph idx="1"/>
          </p:nvPr>
        </p:nvSpPr>
        <p:spPr>
          <a:xfrm>
            <a:off x="467544" y="2564904"/>
            <a:ext cx="8219256" cy="4104456"/>
          </a:xfrm>
        </p:spPr>
        <p:txBody>
          <a:bodyPr>
            <a:normAutofit/>
          </a:bodyPr>
          <a:lstStyle/>
          <a:p>
            <a:pPr algn="thaiDist"/>
            <a:r>
              <a:rPr lang="th-TH" dirty="0" smtClean="0"/>
              <a:t>ในการดำเนินการจัดซื้อจัดจ้าง </a:t>
            </a:r>
            <a:r>
              <a:rPr lang="th-TH" u="sng" dirty="0" smtClean="0"/>
              <a:t>ผู้ที่มีหน้าที่ดำเนินการต้องไม่เป็นผู้มีส่วนได้เสียกับผู้ยื่น</a:t>
            </a:r>
            <a:r>
              <a:rPr lang="th-TH" dirty="0" smtClean="0"/>
              <a:t>ข้องเสนอหรือ</a:t>
            </a:r>
            <a:r>
              <a:rPr lang="th-TH" u="sng" dirty="0" smtClean="0"/>
              <a:t>คู่สัญญา</a:t>
            </a:r>
            <a:r>
              <a:rPr lang="th-TH" dirty="0" smtClean="0"/>
              <a:t>ในงานนั้น</a:t>
            </a:r>
          </a:p>
          <a:p>
            <a:pPr algn="thaiDist"/>
            <a:r>
              <a:rPr lang="th-TH" dirty="0" smtClean="0"/>
              <a:t>ในกรณีที่ปรากฏในภายหลังว่าผู้ที่มีหน้าที่ดำเนินการตามวรรคหนึ่งเป็นผู้มีส่วนได้เสียกับผู้ยื่นข้อเสนอหรือคู่สัญญาในขั้นตอนหนึ่งขั้นตอนใดของการจัดซื้อจัดจ้างหรือเป็นกรรมการในคณะกรรมการดำเนินการจัดซื้อจัดจ้าง แต่ไม่มีผลต่อการจัดซื้อจัดจ้างอย่างมีนัยสำคัญ </a:t>
            </a:r>
            <a:r>
              <a:rPr lang="th-TH" dirty="0"/>
              <a:t>การจัดซื้อจัด</a:t>
            </a:r>
            <a:r>
              <a:rPr lang="th-TH" dirty="0" smtClean="0"/>
              <a:t>จ้างนั้นย่อมไม่เสียไป</a:t>
            </a:r>
            <a:endParaRPr lang="th-TH" dirty="0"/>
          </a:p>
        </p:txBody>
      </p:sp>
      <p:sp>
        <p:nvSpPr>
          <p:cNvPr id="4" name="สี่เหลี่ยมผืนผ้า 3"/>
          <p:cNvSpPr/>
          <p:nvPr/>
        </p:nvSpPr>
        <p:spPr>
          <a:xfrm>
            <a:off x="3851920" y="715343"/>
            <a:ext cx="1728192" cy="769441"/>
          </a:xfrm>
          <a:prstGeom prst="rect">
            <a:avLst/>
          </a:prstGeom>
        </p:spPr>
        <p:txBody>
          <a:bodyPr wrap="square">
            <a:spAutoFit/>
          </a:bodyPr>
          <a:lstStyle/>
          <a:p>
            <a:r>
              <a:rPr lang="th-TH" sz="4400" b="1" dirty="0">
                <a:cs typeface="+mj-cs"/>
              </a:rPr>
              <a:t>มาตรา 13</a:t>
            </a:r>
          </a:p>
        </p:txBody>
      </p:sp>
    </p:spTree>
    <p:extLst>
      <p:ext uri="{BB962C8B-B14F-4D97-AF65-F5344CB8AC3E}">
        <p14:creationId xmlns:p14="http://schemas.microsoft.com/office/powerpoint/2010/main" val="146444446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67544" y="1502094"/>
            <a:ext cx="8229600" cy="864096"/>
          </a:xfrm>
        </p:spPr>
        <p:txBody>
          <a:bodyPr>
            <a:normAutofit/>
          </a:bodyPr>
          <a:lstStyle/>
          <a:p>
            <a:r>
              <a:rPr lang="th-TH" sz="3100" dirty="0" smtClean="0"/>
              <a:t>การมีส่วนร่วมของภาคประชาชนและผู้ประกอบการในการป้องกันการทุจริต</a:t>
            </a:r>
            <a:endParaRPr lang="th-TH" sz="3100"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4189414970"/>
              </p:ext>
            </p:extLst>
          </p:nvPr>
        </p:nvGraphicFramePr>
        <p:xfrm>
          <a:off x="468313" y="2271536"/>
          <a:ext cx="8218487" cy="3854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สี่เหลี่ยมผืนผ้า 2"/>
          <p:cNvSpPr/>
          <p:nvPr/>
        </p:nvSpPr>
        <p:spPr>
          <a:xfrm>
            <a:off x="3840795" y="740023"/>
            <a:ext cx="1499128" cy="769441"/>
          </a:xfrm>
          <a:prstGeom prst="rect">
            <a:avLst/>
          </a:prstGeom>
        </p:spPr>
        <p:txBody>
          <a:bodyPr wrap="none">
            <a:spAutoFit/>
          </a:bodyPr>
          <a:lstStyle/>
          <a:p>
            <a:r>
              <a:rPr lang="th-TH" sz="4400" b="1" dirty="0">
                <a:cs typeface="+mj-cs"/>
              </a:rPr>
              <a:t>หมวด 2 </a:t>
            </a:r>
          </a:p>
        </p:txBody>
      </p:sp>
    </p:spTree>
    <p:extLst>
      <p:ext uri="{BB962C8B-B14F-4D97-AF65-F5344CB8AC3E}">
        <p14:creationId xmlns:p14="http://schemas.microsoft.com/office/powerpoint/2010/main" val="217878884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67544" y="1985645"/>
            <a:ext cx="8229600" cy="723275"/>
          </a:xfrm>
        </p:spPr>
        <p:txBody>
          <a:bodyPr>
            <a:normAutofit/>
          </a:bodyPr>
          <a:lstStyle/>
          <a:p>
            <a:r>
              <a:rPr lang="th-TH" sz="3600" b="1" dirty="0" smtClean="0"/>
              <a:t>ผู้ประกอบการต้องมีแนวทางป้องกันการทุจริต</a:t>
            </a:r>
            <a:endParaRPr lang="th-TH" sz="3600" b="1" dirty="0"/>
          </a:p>
        </p:txBody>
      </p:sp>
      <p:sp>
        <p:nvSpPr>
          <p:cNvPr id="3" name="ตัวแทนเนื้อหา 2"/>
          <p:cNvSpPr>
            <a:spLocks noGrp="1"/>
          </p:cNvSpPr>
          <p:nvPr>
            <p:ph idx="1"/>
          </p:nvPr>
        </p:nvSpPr>
        <p:spPr>
          <a:xfrm>
            <a:off x="467544" y="2852937"/>
            <a:ext cx="8219256" cy="1944216"/>
          </a:xfrm>
        </p:spPr>
        <p:txBody>
          <a:bodyPr/>
          <a:lstStyle/>
          <a:p>
            <a:pPr algn="thaiDist"/>
            <a:r>
              <a:rPr lang="th-TH" dirty="0" smtClean="0"/>
              <a:t>ผู้ประกอบการที่เสนอราคาในโครงการที่มีข้อตกลงคุณธรรม ผู้ประกอบการรายนั้นต้องจัดให้มีนโยบายและแนวทางการป้องกันการทุจริตและมีแนวทางป้องกันการทุจริตในการจัดซื้อจัดจ้างที่เหมาะสม</a:t>
            </a:r>
            <a:endParaRPr lang="th-TH" dirty="0"/>
          </a:p>
        </p:txBody>
      </p:sp>
      <p:sp>
        <p:nvSpPr>
          <p:cNvPr id="4" name="สี่เหลี่ยมผืนผ้า 3"/>
          <p:cNvSpPr/>
          <p:nvPr/>
        </p:nvSpPr>
        <p:spPr>
          <a:xfrm>
            <a:off x="3779912" y="764704"/>
            <a:ext cx="1823467" cy="769441"/>
          </a:xfrm>
          <a:prstGeom prst="rect">
            <a:avLst/>
          </a:prstGeom>
        </p:spPr>
        <p:txBody>
          <a:bodyPr wrap="square">
            <a:spAutoFit/>
          </a:bodyPr>
          <a:lstStyle/>
          <a:p>
            <a:r>
              <a:rPr lang="th-TH" sz="4400" b="1" dirty="0">
                <a:cs typeface="+mj-cs"/>
              </a:rPr>
              <a:t>มาตรา 19 </a:t>
            </a:r>
          </a:p>
        </p:txBody>
      </p:sp>
    </p:spTree>
    <p:extLst>
      <p:ext uri="{BB962C8B-B14F-4D97-AF65-F5344CB8AC3E}">
        <p14:creationId xmlns:p14="http://schemas.microsoft.com/office/powerpoint/2010/main" val="549958397"/>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19872" y="548680"/>
            <a:ext cx="4176464" cy="1143000"/>
          </a:xfrm>
        </p:spPr>
        <p:txBody>
          <a:bodyPr/>
          <a:lstStyle/>
          <a:p>
            <a:r>
              <a:rPr lang="th-TH" b="1" dirty="0" smtClean="0"/>
              <a:t>หมวด 3 คณะกรรมการ</a:t>
            </a:r>
            <a:endParaRPr lang="th-TH"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174546997"/>
              </p:ext>
            </p:extLst>
          </p:nvPr>
        </p:nvGraphicFramePr>
        <p:xfrm>
          <a:off x="395536" y="1556792"/>
          <a:ext cx="835292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3242781"/>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23528" y="1268760"/>
            <a:ext cx="8424936" cy="864096"/>
          </a:xfrm>
        </p:spPr>
        <p:txBody>
          <a:bodyPr>
            <a:normAutofit/>
          </a:bodyPr>
          <a:lstStyle/>
          <a:p>
            <a:r>
              <a:rPr lang="th-TH" sz="3200" b="1" dirty="0" smtClean="0">
                <a:latin typeface="TH SarabunPSK" panose="020B0500040200020003" pitchFamily="34" charset="-34"/>
              </a:rPr>
              <a:t>1. คณะกรรมการนโยบายการจัดซื้อจัดจ้างและการบริหารพัสดุภาครัฐ</a:t>
            </a:r>
            <a:endParaRPr lang="th-TH" sz="3200" b="1" dirty="0">
              <a:latin typeface="TH SarabunPSK" panose="020B0500040200020003" pitchFamily="34" charset="-34"/>
            </a:endParaRPr>
          </a:p>
        </p:txBody>
      </p:sp>
      <p:graphicFrame>
        <p:nvGraphicFramePr>
          <p:cNvPr id="8" name="ตัวแทนเนื้อหา 7"/>
          <p:cNvGraphicFramePr>
            <a:graphicFrameLocks noGrp="1"/>
          </p:cNvGraphicFramePr>
          <p:nvPr>
            <p:ph idx="1"/>
            <p:extLst>
              <p:ext uri="{D42A27DB-BD31-4B8C-83A1-F6EECF244321}">
                <p14:modId xmlns:p14="http://schemas.microsoft.com/office/powerpoint/2010/main" val="2670425248"/>
              </p:ext>
            </p:extLst>
          </p:nvPr>
        </p:nvGraphicFramePr>
        <p:xfrm>
          <a:off x="179512" y="1988840"/>
          <a:ext cx="8784975"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027004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012160" y="116632"/>
            <a:ext cx="3096344" cy="720080"/>
          </a:xfrm>
        </p:spPr>
        <p:txBody>
          <a:bodyPr>
            <a:noAutofit/>
          </a:bodyPr>
          <a:lstStyle/>
          <a:p>
            <a:r>
              <a:rPr lang="th-TH" sz="4800" b="1" dirty="0" smtClean="0"/>
              <a:t>พระราชบัญญัติ</a:t>
            </a:r>
            <a:endParaRPr lang="th-TH" sz="4800"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3365498246"/>
              </p:ext>
            </p:extLst>
          </p:nvPr>
        </p:nvGraphicFramePr>
        <p:xfrm>
          <a:off x="468313" y="1484784"/>
          <a:ext cx="8218487"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ชื่อเรื่อง 1"/>
          <p:cNvSpPr txBox="1">
            <a:spLocks/>
          </p:cNvSpPr>
          <p:nvPr/>
        </p:nvSpPr>
        <p:spPr>
          <a:xfrm>
            <a:off x="3779912" y="764704"/>
            <a:ext cx="367240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h-TH" b="1" dirty="0" smtClean="0"/>
              <a:t>15 หมวด 132 มาตรา</a:t>
            </a:r>
            <a:endParaRPr lang="th-TH" b="1" dirty="0"/>
          </a:p>
        </p:txBody>
      </p:sp>
    </p:spTree>
    <p:extLst>
      <p:ext uri="{BB962C8B-B14F-4D97-AF65-F5344CB8AC3E}">
        <p14:creationId xmlns:p14="http://schemas.microsoft.com/office/powerpoint/2010/main" val="271801173"/>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07504" y="1412776"/>
            <a:ext cx="8892480" cy="720080"/>
          </a:xfrm>
        </p:spPr>
        <p:txBody>
          <a:bodyPr>
            <a:normAutofit/>
          </a:bodyPr>
          <a:lstStyle/>
          <a:p>
            <a:r>
              <a:rPr lang="th-TH" sz="3200" b="1" dirty="0" smtClean="0">
                <a:latin typeface="TH SarabunPSK" panose="020B0500040200020003" pitchFamily="34" charset="-34"/>
              </a:rPr>
              <a:t>2. คณะกรรมการวินิจฉัยปัญหาการ</a:t>
            </a:r>
            <a:r>
              <a:rPr lang="th-TH" sz="3200" b="1" dirty="0">
                <a:latin typeface="TH SarabunPSK" panose="020B0500040200020003" pitchFamily="34" charset="-34"/>
              </a:rPr>
              <a:t>จัดซื้อจัดจ้างและการบริหารพัสดุภาครัฐ</a:t>
            </a:r>
          </a:p>
        </p:txBody>
      </p:sp>
      <p:graphicFrame>
        <p:nvGraphicFramePr>
          <p:cNvPr id="4" name="ตัวแทนเนื้อหา 7"/>
          <p:cNvGraphicFramePr>
            <a:graphicFrameLocks noGrp="1"/>
          </p:cNvGraphicFramePr>
          <p:nvPr>
            <p:ph idx="1"/>
            <p:extLst>
              <p:ext uri="{D42A27DB-BD31-4B8C-83A1-F6EECF244321}">
                <p14:modId xmlns:p14="http://schemas.microsoft.com/office/powerpoint/2010/main" val="3380873670"/>
              </p:ext>
            </p:extLst>
          </p:nvPr>
        </p:nvGraphicFramePr>
        <p:xfrm>
          <a:off x="468313" y="2060848"/>
          <a:ext cx="8218487"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0935496"/>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518864" y="1412776"/>
            <a:ext cx="8229600" cy="648072"/>
          </a:xfrm>
        </p:spPr>
        <p:txBody>
          <a:bodyPr>
            <a:normAutofit/>
          </a:bodyPr>
          <a:lstStyle/>
          <a:p>
            <a:pPr algn="l"/>
            <a:r>
              <a:rPr lang="th-TH" sz="3200" b="1" dirty="0" smtClean="0"/>
              <a:t>3. คณะกรรมการราคากลางและขึ้นทะเบียนผู้ประกอบการ</a:t>
            </a:r>
            <a:endParaRPr lang="th-TH" sz="3200" b="1" dirty="0"/>
          </a:p>
        </p:txBody>
      </p:sp>
      <p:graphicFrame>
        <p:nvGraphicFramePr>
          <p:cNvPr id="4" name="ตัวแทนเนื้อหา 7"/>
          <p:cNvGraphicFramePr>
            <a:graphicFrameLocks noGrp="1"/>
          </p:cNvGraphicFramePr>
          <p:nvPr>
            <p:ph idx="1"/>
            <p:extLst>
              <p:ext uri="{D42A27DB-BD31-4B8C-83A1-F6EECF244321}">
                <p14:modId xmlns:p14="http://schemas.microsoft.com/office/powerpoint/2010/main" val="1738020117"/>
              </p:ext>
            </p:extLst>
          </p:nvPr>
        </p:nvGraphicFramePr>
        <p:xfrm>
          <a:off x="467544" y="2060848"/>
          <a:ext cx="8218487" cy="45290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016272"/>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251520" y="1340768"/>
            <a:ext cx="5328592" cy="926976"/>
          </a:xfrm>
        </p:spPr>
        <p:txBody>
          <a:bodyPr>
            <a:normAutofit/>
          </a:bodyPr>
          <a:lstStyle/>
          <a:p>
            <a:r>
              <a:rPr lang="th-TH" sz="3200" b="1" dirty="0" smtClean="0"/>
              <a:t>4. คณะกรรมการความร่วมมือป้องกันทุจริต</a:t>
            </a:r>
            <a:endParaRPr lang="th-TH" sz="3200" b="1" dirty="0"/>
          </a:p>
        </p:txBody>
      </p:sp>
      <p:graphicFrame>
        <p:nvGraphicFramePr>
          <p:cNvPr id="10" name="ตัวแทนเนื้อหา 7"/>
          <p:cNvGraphicFramePr>
            <a:graphicFrameLocks noGrp="1"/>
          </p:cNvGraphicFramePr>
          <p:nvPr>
            <p:ph idx="1"/>
            <p:extLst>
              <p:ext uri="{D42A27DB-BD31-4B8C-83A1-F6EECF244321}">
                <p14:modId xmlns:p14="http://schemas.microsoft.com/office/powerpoint/2010/main" val="4099978484"/>
              </p:ext>
            </p:extLst>
          </p:nvPr>
        </p:nvGraphicFramePr>
        <p:xfrm>
          <a:off x="395536" y="2132856"/>
          <a:ext cx="8352159"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6363349"/>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62880" y="1637928"/>
            <a:ext cx="8229600" cy="1143000"/>
          </a:xfrm>
        </p:spPr>
        <p:txBody>
          <a:bodyPr>
            <a:normAutofit/>
          </a:bodyPr>
          <a:lstStyle/>
          <a:p>
            <a:pPr algn="l"/>
            <a:r>
              <a:rPr lang="th-TH" sz="3200" b="1" dirty="0" smtClean="0"/>
              <a:t>5. คณะกรรมการพิจารณาอุทธรณ์และข้อร้องเรียน</a:t>
            </a:r>
            <a:endParaRPr lang="th-TH" sz="3200" b="1" dirty="0"/>
          </a:p>
        </p:txBody>
      </p:sp>
      <p:sp>
        <p:nvSpPr>
          <p:cNvPr id="3" name="ตัวแทนเนื้อหา 2"/>
          <p:cNvSpPr>
            <a:spLocks noGrp="1"/>
          </p:cNvSpPr>
          <p:nvPr>
            <p:ph idx="1"/>
          </p:nvPr>
        </p:nvSpPr>
        <p:spPr>
          <a:xfrm>
            <a:off x="611560" y="2852937"/>
            <a:ext cx="7704856" cy="1944216"/>
          </a:xfrm>
        </p:spPr>
        <p:txBody>
          <a:bodyPr>
            <a:normAutofit lnSpcReduction="10000"/>
          </a:bodyPr>
          <a:lstStyle/>
          <a:p>
            <a:pPr marL="0" indent="0" algn="thaiDist">
              <a:buNone/>
            </a:pPr>
            <a:r>
              <a:rPr lang="th-TH" dirty="0" smtClean="0">
                <a:cs typeface="+mj-cs"/>
              </a:rPr>
              <a:t>	พิจารณาและวินิจฉัยอุทธรณ์และข้อร้องเรียน กรณีที่เห็นว่าหน่วยงานของรัฐมิได้ปฏิบัติให้เป็นไปตามแนวทางของพระราชบัญญัติฯ กฎกระทรวง และระเบียบที่ออกตามความนพระราชบัญญัติ</a:t>
            </a:r>
            <a:endParaRPr lang="th-TH" dirty="0">
              <a:cs typeface="+mj-cs"/>
            </a:endParaRPr>
          </a:p>
        </p:txBody>
      </p:sp>
    </p:spTree>
    <p:extLst>
      <p:ext uri="{BB962C8B-B14F-4D97-AF65-F5344CB8AC3E}">
        <p14:creationId xmlns:p14="http://schemas.microsoft.com/office/powerpoint/2010/main" val="3178437712"/>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95536" y="1556792"/>
            <a:ext cx="8424936" cy="1143000"/>
          </a:xfrm>
        </p:spPr>
        <p:txBody>
          <a:bodyPr>
            <a:noAutofit/>
          </a:bodyPr>
          <a:lstStyle/>
          <a:p>
            <a:r>
              <a:rPr lang="th-TH" sz="3600" b="1" dirty="0" smtClean="0"/>
              <a:t>องค์กรสนับสนุนดูแลการจัดซื้อจัดจ้างและการบริหารพัสดุภาครัฐ</a:t>
            </a:r>
            <a:endParaRPr lang="th-TH" sz="3600"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296676501"/>
              </p:ext>
            </p:extLst>
          </p:nvPr>
        </p:nvGraphicFramePr>
        <p:xfrm>
          <a:off x="179512" y="2387790"/>
          <a:ext cx="8856983" cy="40655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สี่เหลี่ยมผืนผ้า 2"/>
          <p:cNvSpPr/>
          <p:nvPr/>
        </p:nvSpPr>
        <p:spPr>
          <a:xfrm>
            <a:off x="3782285" y="725795"/>
            <a:ext cx="1499128" cy="769441"/>
          </a:xfrm>
          <a:prstGeom prst="rect">
            <a:avLst/>
          </a:prstGeom>
        </p:spPr>
        <p:txBody>
          <a:bodyPr wrap="none">
            <a:spAutoFit/>
          </a:bodyPr>
          <a:lstStyle/>
          <a:p>
            <a:r>
              <a:rPr lang="th-TH" sz="4400" b="1" dirty="0">
                <a:cs typeface="+mj-cs"/>
              </a:rPr>
              <a:t>หมวด 4 </a:t>
            </a:r>
          </a:p>
        </p:txBody>
      </p:sp>
    </p:spTree>
    <p:extLst>
      <p:ext uri="{BB962C8B-B14F-4D97-AF65-F5344CB8AC3E}">
        <p14:creationId xmlns:p14="http://schemas.microsoft.com/office/powerpoint/2010/main" val="1515272018"/>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normAutofit/>
          </a:bodyPr>
          <a:lstStyle/>
          <a:p>
            <a:pPr algn="l"/>
            <a:r>
              <a:rPr lang="th-TH" sz="3600" dirty="0" smtClean="0"/>
              <a:t>การขึ้นทะเบียนผู้ประกอบการ</a:t>
            </a:r>
            <a:endParaRPr lang="th-TH" sz="3600" dirty="0"/>
          </a:p>
        </p:txBody>
      </p:sp>
      <p:graphicFrame>
        <p:nvGraphicFramePr>
          <p:cNvPr id="6" name="ตัวแทนเนื้อหา 7"/>
          <p:cNvGraphicFramePr>
            <a:graphicFrameLocks noGrp="1"/>
          </p:cNvGraphicFramePr>
          <p:nvPr>
            <p:ph idx="1"/>
            <p:extLst>
              <p:ext uri="{D42A27DB-BD31-4B8C-83A1-F6EECF244321}">
                <p14:modId xmlns:p14="http://schemas.microsoft.com/office/powerpoint/2010/main" val="2211715863"/>
              </p:ext>
            </p:extLst>
          </p:nvPr>
        </p:nvGraphicFramePr>
        <p:xfrm>
          <a:off x="468313" y="2852738"/>
          <a:ext cx="8218487" cy="3273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สี่เหลี่ยมผืนผ้า 6"/>
          <p:cNvSpPr/>
          <p:nvPr/>
        </p:nvSpPr>
        <p:spPr>
          <a:xfrm>
            <a:off x="3779912" y="783709"/>
            <a:ext cx="1483098" cy="769441"/>
          </a:xfrm>
          <a:prstGeom prst="rect">
            <a:avLst/>
          </a:prstGeom>
        </p:spPr>
        <p:txBody>
          <a:bodyPr wrap="none">
            <a:spAutoFit/>
          </a:bodyPr>
          <a:lstStyle/>
          <a:p>
            <a:r>
              <a:rPr lang="th-TH" sz="4400" dirty="0">
                <a:cs typeface="+mj-cs"/>
              </a:rPr>
              <a:t>หมวด 5 </a:t>
            </a:r>
          </a:p>
        </p:txBody>
      </p:sp>
    </p:spTree>
    <p:extLst>
      <p:ext uri="{BB962C8B-B14F-4D97-AF65-F5344CB8AC3E}">
        <p14:creationId xmlns:p14="http://schemas.microsoft.com/office/powerpoint/2010/main" val="1702044327"/>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275856" y="548680"/>
            <a:ext cx="5040560" cy="1143000"/>
          </a:xfrm>
        </p:spPr>
        <p:txBody>
          <a:bodyPr/>
          <a:lstStyle/>
          <a:p>
            <a:r>
              <a:rPr lang="th-TH" b="1" dirty="0" smtClean="0"/>
              <a:t>หมวด 6 การจัดซื้อจัดจ้าง</a:t>
            </a:r>
            <a:endParaRPr lang="th-TH" b="1" dirty="0"/>
          </a:p>
        </p:txBody>
      </p:sp>
      <p:sp>
        <p:nvSpPr>
          <p:cNvPr id="4" name="ตัวแทนเนื้อหา 2"/>
          <p:cNvSpPr>
            <a:spLocks noGrp="1"/>
          </p:cNvSpPr>
          <p:nvPr>
            <p:ph idx="1"/>
          </p:nvPr>
        </p:nvSpPr>
        <p:spPr>
          <a:xfrm>
            <a:off x="467544" y="1730821"/>
            <a:ext cx="8219256" cy="4434483"/>
          </a:xfrm>
        </p:spPr>
        <p:txBody>
          <a:bodyPr>
            <a:normAutofit lnSpcReduction="10000"/>
          </a:bodyPr>
          <a:lstStyle/>
          <a:p>
            <a:pPr marL="0" indent="0" algn="thaiDist">
              <a:buNone/>
            </a:pPr>
            <a:r>
              <a:rPr lang="th-TH" u="sng" dirty="0" smtClean="0">
                <a:cs typeface="+mj-cs"/>
              </a:rPr>
              <a:t>วิธีการจัดซื้อจัดจ้างพัสดุ 3 วิธี</a:t>
            </a:r>
          </a:p>
          <a:p>
            <a:pPr marL="0" indent="0" algn="thaiDist">
              <a:buNone/>
            </a:pPr>
            <a:r>
              <a:rPr lang="th-TH" dirty="0">
                <a:cs typeface="+mj-cs"/>
              </a:rPr>
              <a:t>	</a:t>
            </a:r>
            <a:r>
              <a:rPr lang="th-TH" dirty="0" smtClean="0">
                <a:cs typeface="+mj-cs"/>
              </a:rPr>
              <a:t>- วิธีประกาศเชิญชวนทั่วไป เชิญชวนให้ผู้ประกอบการทั่วไปที่มีคุณสมบัติตรงตามเงื่อนไขที่กำหนดเข้ายื่นข้อเสนอ</a:t>
            </a:r>
          </a:p>
          <a:p>
            <a:pPr marL="0" indent="0" algn="thaiDist">
              <a:buNone/>
            </a:pPr>
            <a:r>
              <a:rPr lang="th-TH" dirty="0">
                <a:cs typeface="+mj-cs"/>
              </a:rPr>
              <a:t>	</a:t>
            </a:r>
            <a:r>
              <a:rPr lang="th-TH" dirty="0" smtClean="0">
                <a:cs typeface="+mj-cs"/>
              </a:rPr>
              <a:t>- วิธีคัดเลือก เชิญชวนเฉพาะผู้ประกอบการที่มีคุณสมบัติตรงตามที่กำหนดซึ่งต้องไม่น้อยกว่า  3 ราย ให้เข้ายื่นข้อเสนอ </a:t>
            </a:r>
            <a:r>
              <a:rPr lang="th-TH" u="sng" dirty="0" smtClean="0">
                <a:cs typeface="+mj-cs"/>
              </a:rPr>
              <a:t>เว้นแต่ </a:t>
            </a:r>
            <a:r>
              <a:rPr lang="th-TH" dirty="0" smtClean="0">
                <a:cs typeface="+mj-cs"/>
              </a:rPr>
              <a:t>ผู้ประกอบการที่มีคุณสมบัติตรงตามกำหนดน้อยกว่า 3 ราย</a:t>
            </a:r>
          </a:p>
          <a:p>
            <a:pPr marL="0" indent="0" algn="thaiDist">
              <a:buNone/>
            </a:pPr>
            <a:r>
              <a:rPr lang="th-TH" dirty="0">
                <a:cs typeface="+mj-cs"/>
              </a:rPr>
              <a:t>	</a:t>
            </a:r>
            <a:r>
              <a:rPr lang="th-TH" dirty="0" smtClean="0">
                <a:cs typeface="+mj-cs"/>
              </a:rPr>
              <a:t>- วิธีเฉพาะเจาะจง หน่วยงานภาครัฐเชิญชวนผู้ประกอบการที่มีคุณสมบัติตรงตามที่กำหนดรายใดรายหนึ่งให้เข้ายื่นข้อเสนอหรือให้เข้ามาเจรจาต่อรองราคากับหน่วยงานของรัฐโดยตรง</a:t>
            </a:r>
            <a:endParaRPr lang="th-TH" dirty="0">
              <a:cs typeface="+mj-cs"/>
            </a:endParaRPr>
          </a:p>
        </p:txBody>
      </p:sp>
    </p:spTree>
    <p:extLst>
      <p:ext uri="{BB962C8B-B14F-4D97-AF65-F5344CB8AC3E}">
        <p14:creationId xmlns:p14="http://schemas.microsoft.com/office/powerpoint/2010/main" val="3731280051"/>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19872" y="548680"/>
            <a:ext cx="3816424" cy="1143000"/>
          </a:xfrm>
        </p:spPr>
        <p:txBody>
          <a:bodyPr/>
          <a:lstStyle/>
          <a:p>
            <a:r>
              <a:rPr lang="th-TH" b="1" dirty="0" smtClean="0"/>
              <a:t>วิธีการจัดซื้อจัดจ้าง</a:t>
            </a:r>
            <a:endParaRPr lang="th-TH"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116308948"/>
              </p:ext>
            </p:extLst>
          </p:nvPr>
        </p:nvGraphicFramePr>
        <p:xfrm>
          <a:off x="395536" y="1700808"/>
          <a:ext cx="8424167"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199702"/>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p:cNvSpPr>
            <a:spLocks noGrp="1"/>
          </p:cNvSpPr>
          <p:nvPr>
            <p:ph type="title"/>
          </p:nvPr>
        </p:nvSpPr>
        <p:spPr>
          <a:xfrm>
            <a:off x="2627784" y="548680"/>
            <a:ext cx="5544616" cy="1143000"/>
          </a:xfrm>
        </p:spPr>
        <p:txBody>
          <a:bodyPr/>
          <a:lstStyle/>
          <a:p>
            <a:r>
              <a:rPr lang="th-TH" b="1" dirty="0" smtClean="0"/>
              <a:t>วิธีการจัดซื้อจัดจ้าง</a:t>
            </a:r>
            <a:endParaRPr lang="th-TH" b="1" dirty="0"/>
          </a:p>
        </p:txBody>
      </p:sp>
      <p:graphicFrame>
        <p:nvGraphicFramePr>
          <p:cNvPr id="5" name="ตัวแทนเนื้อหา 3"/>
          <p:cNvGraphicFramePr>
            <a:graphicFrameLocks noGrp="1"/>
          </p:cNvGraphicFramePr>
          <p:nvPr>
            <p:ph idx="1"/>
            <p:extLst>
              <p:ext uri="{D42A27DB-BD31-4B8C-83A1-F6EECF244321}">
                <p14:modId xmlns:p14="http://schemas.microsoft.com/office/powerpoint/2010/main" val="3151645679"/>
              </p:ext>
            </p:extLst>
          </p:nvPr>
        </p:nvGraphicFramePr>
        <p:xfrm>
          <a:off x="467544" y="1772816"/>
          <a:ext cx="8218487" cy="4353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750180"/>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635896" y="548680"/>
            <a:ext cx="3456384" cy="1143000"/>
          </a:xfrm>
        </p:spPr>
        <p:txBody>
          <a:bodyPr/>
          <a:lstStyle/>
          <a:p>
            <a:r>
              <a:rPr lang="th-TH" b="1" dirty="0"/>
              <a:t>วิธีการจัดซื้อจัดจ้าง</a:t>
            </a:r>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360755367"/>
              </p:ext>
            </p:extLst>
          </p:nvPr>
        </p:nvGraphicFramePr>
        <p:xfrm>
          <a:off x="468313" y="1556792"/>
          <a:ext cx="8352159"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510170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228184" y="260648"/>
            <a:ext cx="2880320" cy="566936"/>
          </a:xfrm>
        </p:spPr>
        <p:txBody>
          <a:bodyPr>
            <a:noAutofit/>
          </a:bodyPr>
          <a:lstStyle/>
          <a:p>
            <a:r>
              <a:rPr lang="th-TH" sz="4800" b="1" dirty="0" smtClean="0"/>
              <a:t>พระราชบัญญัติ</a:t>
            </a:r>
            <a:endParaRPr lang="th-TH" sz="4800"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3519956274"/>
              </p:ext>
            </p:extLst>
          </p:nvPr>
        </p:nvGraphicFramePr>
        <p:xfrm>
          <a:off x="468313" y="1700808"/>
          <a:ext cx="8218487"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ชื่อเรื่อง 1"/>
          <p:cNvSpPr txBox="1">
            <a:spLocks/>
          </p:cNvSpPr>
          <p:nvPr/>
        </p:nvSpPr>
        <p:spPr>
          <a:xfrm>
            <a:off x="3623320" y="836712"/>
            <a:ext cx="426104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h-TH" b="1" dirty="0" smtClean="0"/>
              <a:t>15 หมวด 132 มาตรา (ต่อ)</a:t>
            </a:r>
            <a:endParaRPr lang="th-TH" b="1" dirty="0"/>
          </a:p>
        </p:txBody>
      </p:sp>
    </p:spTree>
    <p:extLst>
      <p:ext uri="{BB962C8B-B14F-4D97-AF65-F5344CB8AC3E}">
        <p14:creationId xmlns:p14="http://schemas.microsoft.com/office/powerpoint/2010/main" val="2837757400"/>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ตัวแทนเนื้อหา 3"/>
          <p:cNvGraphicFramePr>
            <a:graphicFrameLocks noGrp="1"/>
          </p:cNvGraphicFramePr>
          <p:nvPr>
            <p:ph idx="1"/>
            <p:extLst>
              <p:ext uri="{D42A27DB-BD31-4B8C-83A1-F6EECF244321}">
                <p14:modId xmlns:p14="http://schemas.microsoft.com/office/powerpoint/2010/main" val="568041730"/>
              </p:ext>
            </p:extLst>
          </p:nvPr>
        </p:nvGraphicFramePr>
        <p:xfrm>
          <a:off x="468313" y="1556792"/>
          <a:ext cx="8218487"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ชื่อเรื่อง 1"/>
          <p:cNvSpPr>
            <a:spLocks noGrp="1"/>
          </p:cNvSpPr>
          <p:nvPr>
            <p:ph type="title"/>
          </p:nvPr>
        </p:nvSpPr>
        <p:spPr>
          <a:xfrm>
            <a:off x="3563888" y="548680"/>
            <a:ext cx="3528392" cy="1143000"/>
          </a:xfrm>
        </p:spPr>
        <p:txBody>
          <a:bodyPr/>
          <a:lstStyle/>
          <a:p>
            <a:r>
              <a:rPr lang="th-TH" b="1" dirty="0"/>
              <a:t>วิธีการจัดซื้อจัดจ้าง</a:t>
            </a:r>
          </a:p>
        </p:txBody>
      </p:sp>
    </p:spTree>
    <p:extLst>
      <p:ext uri="{BB962C8B-B14F-4D97-AF65-F5344CB8AC3E}">
        <p14:creationId xmlns:p14="http://schemas.microsoft.com/office/powerpoint/2010/main" val="1544249485"/>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ตัวแทนเนื้อหา 9"/>
          <p:cNvGraphicFramePr>
            <a:graphicFrameLocks noGrp="1"/>
          </p:cNvGraphicFramePr>
          <p:nvPr>
            <p:ph idx="1"/>
            <p:extLst>
              <p:ext uri="{D42A27DB-BD31-4B8C-83A1-F6EECF244321}">
                <p14:modId xmlns:p14="http://schemas.microsoft.com/office/powerpoint/2010/main" val="3438602162"/>
              </p:ext>
            </p:extLst>
          </p:nvPr>
        </p:nvGraphicFramePr>
        <p:xfrm>
          <a:off x="323528" y="1772816"/>
          <a:ext cx="8424167" cy="4353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8833640"/>
      </p:ext>
    </p:extLst>
  </p:cSld>
  <p:clrMapOvr>
    <a:masterClrMapping/>
  </p:clrMapOvr>
  <p:transition spd="slow">
    <p:push dir="u"/>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203848" y="548680"/>
            <a:ext cx="3456384" cy="1143000"/>
          </a:xfrm>
        </p:spPr>
        <p:txBody>
          <a:bodyPr/>
          <a:lstStyle/>
          <a:p>
            <a:r>
              <a:rPr lang="th-TH" b="1" dirty="0" smtClean="0"/>
              <a:t>มาตรา 65 (ต่อ)</a:t>
            </a:r>
            <a:endParaRPr lang="th-TH" b="1" dirty="0"/>
          </a:p>
        </p:txBody>
      </p:sp>
      <p:sp>
        <p:nvSpPr>
          <p:cNvPr id="3" name="ตัวแทนเนื้อหา 2"/>
          <p:cNvSpPr>
            <a:spLocks noGrp="1"/>
          </p:cNvSpPr>
          <p:nvPr>
            <p:ph idx="1"/>
          </p:nvPr>
        </p:nvSpPr>
        <p:spPr>
          <a:xfrm>
            <a:off x="467544" y="1730821"/>
            <a:ext cx="8219256" cy="4434483"/>
          </a:xfrm>
        </p:spPr>
        <p:txBody>
          <a:bodyPr>
            <a:normAutofit fontScale="92500" lnSpcReduction="20000"/>
          </a:bodyPr>
          <a:lstStyle/>
          <a:p>
            <a:pPr marL="0" indent="0" algn="thaiDist">
              <a:buNone/>
            </a:pPr>
            <a:r>
              <a:rPr lang="th-TH" u="sng" dirty="0" smtClean="0">
                <a:cs typeface="+mj-cs"/>
              </a:rPr>
              <a:t>วรรคสาม</a:t>
            </a:r>
          </a:p>
          <a:p>
            <a:pPr marL="0" indent="0" algn="thaiDist">
              <a:buNone/>
            </a:pPr>
            <a:r>
              <a:rPr lang="en-US" dirty="0" smtClean="0">
                <a:cs typeface="+mj-cs"/>
              </a:rPr>
              <a:t>“…</a:t>
            </a:r>
            <a:r>
              <a:rPr lang="th-TH" dirty="0" smtClean="0">
                <a:cs typeface="+mj-cs"/>
              </a:rPr>
              <a:t>ซึ่งอย่างน้อยต้องกำหนดให้หน่วยงานของรัฐเลือกใช้เกณฑ์ใดเกณฑ์หนึ่งหรือหลายเกณฑ์ก็ได้ ประกอบกับเกณฑ์ราคา และต้องกำหนดน้ำหนักของแต่ละเกณฑ์ให้ชัดเจน แต่หากหน่วยงานของรัฐไม่อาจเลือกใช้เกณฑ์อื่นประกอบและจำเป็นต้องใช้เกณฑ์เดียวในการพิจารณาคัดเลือกให้ใช้เกณฑ์ราคา รวมทั้งการให้คะแนนพร้อมด้วยเหตุผลของการให้คะแนนในแต่ละเกณฑ์.</a:t>
            </a:r>
          </a:p>
          <a:p>
            <a:pPr marL="0" indent="0" algn="thaiDist">
              <a:buNone/>
            </a:pPr>
            <a:r>
              <a:rPr lang="th-TH" u="sng" dirty="0" smtClean="0">
                <a:cs typeface="+mj-cs"/>
              </a:rPr>
              <a:t>วรรคสี่</a:t>
            </a:r>
          </a:p>
          <a:p>
            <a:pPr marL="0" indent="0" algn="thaiDist">
              <a:buNone/>
            </a:pPr>
            <a:r>
              <a:rPr lang="en-US" dirty="0" smtClean="0">
                <a:cs typeface="+mj-cs"/>
              </a:rPr>
              <a:t>“</a:t>
            </a:r>
            <a:r>
              <a:rPr lang="th-TH" dirty="0" smtClean="0">
                <a:cs typeface="+mj-cs"/>
              </a:rPr>
              <a:t>เมื่อพิจารณาข้อเสนอประกอบเกณฑ์ที่หน่วยงานของรัฐใช้ในการพิจารณาแล้วการพิจารณาเลือกข้อเสนอให้จัดเรียงลำดับตามคะแนน ข้อเสนอใดมีคะแนนสูงสดให้หน่วยงานของรัฐเลือกข้อเสนอของผู้เสนอรายนั้น และให้บันทึกผลการพิจารณาดังกล่าว</a:t>
            </a:r>
            <a:r>
              <a:rPr lang="en-US" dirty="0" smtClean="0">
                <a:cs typeface="+mj-cs"/>
              </a:rPr>
              <a:t>”</a:t>
            </a:r>
            <a:endParaRPr lang="th-TH" dirty="0">
              <a:cs typeface="+mj-cs"/>
            </a:endParaRPr>
          </a:p>
        </p:txBody>
      </p:sp>
    </p:spTree>
    <p:extLst>
      <p:ext uri="{BB962C8B-B14F-4D97-AF65-F5344CB8AC3E}">
        <p14:creationId xmlns:p14="http://schemas.microsoft.com/office/powerpoint/2010/main" val="4063879239"/>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683568" y="1874837"/>
            <a:ext cx="7931224" cy="2922315"/>
          </a:xfrm>
        </p:spPr>
        <p:txBody>
          <a:bodyPr/>
          <a:lstStyle/>
          <a:p>
            <a:pPr marL="0" indent="0" algn="thaiDist">
              <a:buNone/>
            </a:pPr>
            <a:r>
              <a:rPr lang="th-TH" u="sng" dirty="0" smtClean="0">
                <a:cs typeface="+mj-cs"/>
              </a:rPr>
              <a:t>วรรคห้า</a:t>
            </a:r>
          </a:p>
          <a:p>
            <a:pPr marL="0" indent="0" algn="thaiDist">
              <a:buNone/>
            </a:pPr>
            <a:r>
              <a:rPr lang="en-US" dirty="0" smtClean="0">
                <a:cs typeface="+mj-cs"/>
              </a:rPr>
              <a:t>“</a:t>
            </a:r>
            <a:r>
              <a:rPr lang="th-TH" dirty="0" smtClean="0">
                <a:cs typeface="+mj-cs"/>
              </a:rPr>
              <a:t>ให้หน่วยงานของรัฐประกาศเกณฑ์ที่ใช้ในการพิจารณาคัดเลือกและน้ำหนักของแต่ละเกณฑ์ไว้ในประกาศเชิญชวนหรือหนังสือเชิญชวน แล้วแต่กรณีด้วย</a:t>
            </a:r>
            <a:endParaRPr lang="th-TH" dirty="0">
              <a:cs typeface="+mj-cs"/>
            </a:endParaRPr>
          </a:p>
        </p:txBody>
      </p:sp>
      <p:sp>
        <p:nvSpPr>
          <p:cNvPr id="4" name="ชื่อเรื่อง 1"/>
          <p:cNvSpPr>
            <a:spLocks noGrp="1"/>
          </p:cNvSpPr>
          <p:nvPr>
            <p:ph type="title"/>
          </p:nvPr>
        </p:nvSpPr>
        <p:spPr>
          <a:xfrm>
            <a:off x="3419872" y="548680"/>
            <a:ext cx="3168352" cy="1143000"/>
          </a:xfrm>
        </p:spPr>
        <p:txBody>
          <a:bodyPr/>
          <a:lstStyle/>
          <a:p>
            <a:r>
              <a:rPr lang="th-TH" b="1" dirty="0" smtClean="0"/>
              <a:t>มาตรา 65 (ต่อ)</a:t>
            </a:r>
            <a:endParaRPr lang="th-TH" b="1" dirty="0"/>
          </a:p>
        </p:txBody>
      </p:sp>
    </p:spTree>
    <p:extLst>
      <p:ext uri="{BB962C8B-B14F-4D97-AF65-F5344CB8AC3E}">
        <p14:creationId xmlns:p14="http://schemas.microsoft.com/office/powerpoint/2010/main" val="2313940435"/>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635896" y="548680"/>
            <a:ext cx="4176464" cy="1143000"/>
          </a:xfrm>
        </p:spPr>
        <p:txBody>
          <a:bodyPr/>
          <a:lstStyle/>
          <a:p>
            <a:r>
              <a:rPr lang="th-TH" b="1" dirty="0" smtClean="0"/>
              <a:t>หมวด 7 งานจ้างที่ปรึกษา</a:t>
            </a:r>
            <a:endParaRPr lang="th-TH"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4101804308"/>
              </p:ext>
            </p:extLst>
          </p:nvPr>
        </p:nvGraphicFramePr>
        <p:xfrm>
          <a:off x="107504" y="1484784"/>
          <a:ext cx="8893175" cy="4968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1828897"/>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851920" y="188640"/>
            <a:ext cx="4896544" cy="1296144"/>
          </a:xfrm>
        </p:spPr>
        <p:txBody>
          <a:bodyPr>
            <a:normAutofit fontScale="90000"/>
          </a:bodyPr>
          <a:lstStyle/>
          <a:p>
            <a:pPr algn="l"/>
            <a:r>
              <a:rPr lang="th-TH" b="1" dirty="0" smtClean="0"/>
              <a:t>หลักเกณฑ์การพิจารณาคัดเลือก</a:t>
            </a:r>
            <a:br>
              <a:rPr lang="th-TH" b="1" dirty="0" smtClean="0"/>
            </a:br>
            <a:r>
              <a:rPr lang="th-TH" b="1" dirty="0" smtClean="0"/>
              <a:t>ข้อเสนอวิธีการจ้างที่ปรึกษา</a:t>
            </a:r>
            <a:endParaRPr lang="th-TH" b="1" dirty="0"/>
          </a:p>
        </p:txBody>
      </p:sp>
      <p:sp>
        <p:nvSpPr>
          <p:cNvPr id="3" name="ตัวแทนเนื้อหา 2"/>
          <p:cNvSpPr>
            <a:spLocks noGrp="1"/>
          </p:cNvSpPr>
          <p:nvPr>
            <p:ph idx="1"/>
          </p:nvPr>
        </p:nvSpPr>
        <p:spPr>
          <a:xfrm>
            <a:off x="611560" y="2420888"/>
            <a:ext cx="8064896" cy="1800200"/>
          </a:xfrm>
        </p:spPr>
        <p:txBody>
          <a:bodyPr>
            <a:normAutofit/>
          </a:bodyPr>
          <a:lstStyle/>
          <a:p>
            <a:pPr marL="0" indent="0" algn="thaiDist">
              <a:buNone/>
            </a:pPr>
            <a:r>
              <a:rPr lang="th-TH" u="sng" dirty="0" smtClean="0"/>
              <a:t>มาตรา 75</a:t>
            </a:r>
            <a:r>
              <a:rPr lang="th-TH" dirty="0" smtClean="0"/>
              <a:t> ในการพิจารณาคัดเลือกข้อเสนอให้หน่วยงานของรัฐดำเนินการโดยคำนึงถึงความคุ้มค่าและวัตถุประสงค์ของงานจ้างที่ปรึกษาเป็นสำคัญ โดยให้พิจารณาเกณฑ์ด้านคุณภาพ ดังต่อไปนี้</a:t>
            </a:r>
            <a:endParaRPr lang="th-TH" dirty="0"/>
          </a:p>
        </p:txBody>
      </p:sp>
    </p:spTree>
    <p:extLst>
      <p:ext uri="{BB962C8B-B14F-4D97-AF65-F5344CB8AC3E}">
        <p14:creationId xmlns:p14="http://schemas.microsoft.com/office/powerpoint/2010/main" val="4009686058"/>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74848" y="5157192"/>
            <a:ext cx="8229600" cy="1143000"/>
          </a:xfrm>
        </p:spPr>
        <p:txBody>
          <a:bodyPr>
            <a:normAutofit/>
          </a:bodyPr>
          <a:lstStyle/>
          <a:p>
            <a:pPr algn="thaiDist"/>
            <a:r>
              <a:rPr lang="th-TH" sz="2800" dirty="0" smtClean="0"/>
              <a:t>	ประเภทของที่ปรึกษาที่รัฐต้องการส่งเสริมหรือสนับสนุนตาม (4) ให้เป็นไปตามที่กำหนดในกฎกระทรวง</a:t>
            </a:r>
            <a:endParaRPr lang="th-TH" sz="2800"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1051060018"/>
              </p:ext>
            </p:extLst>
          </p:nvPr>
        </p:nvGraphicFramePr>
        <p:xfrm>
          <a:off x="457969" y="1595735"/>
          <a:ext cx="8218487" cy="3633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ชื่อเรื่อง 1"/>
          <p:cNvSpPr txBox="1">
            <a:spLocks/>
          </p:cNvSpPr>
          <p:nvPr/>
        </p:nvSpPr>
        <p:spPr>
          <a:xfrm>
            <a:off x="3707904" y="260648"/>
            <a:ext cx="5184576" cy="10801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th-TH" sz="4000" b="1" dirty="0" smtClean="0"/>
              <a:t>หลักเกณฑ์การพิจารณาคัดเลือก</a:t>
            </a:r>
          </a:p>
          <a:p>
            <a:pPr algn="l"/>
            <a:r>
              <a:rPr lang="th-TH" sz="4000" b="1" dirty="0" smtClean="0"/>
              <a:t>ข้อเสนอวิธีการจ้างที่ปรึกษา (ต่อ)</a:t>
            </a:r>
            <a:endParaRPr lang="th-TH" sz="4000" b="1" dirty="0"/>
          </a:p>
        </p:txBody>
      </p:sp>
    </p:spTree>
    <p:extLst>
      <p:ext uri="{BB962C8B-B14F-4D97-AF65-F5344CB8AC3E}">
        <p14:creationId xmlns:p14="http://schemas.microsoft.com/office/powerpoint/2010/main" val="1841475408"/>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203848" y="548680"/>
            <a:ext cx="2880320" cy="1143000"/>
          </a:xfrm>
        </p:spPr>
        <p:txBody>
          <a:bodyPr/>
          <a:lstStyle/>
          <a:p>
            <a:r>
              <a:rPr lang="th-TH" b="1" dirty="0" smtClean="0"/>
              <a:t>มาตรา 76</a:t>
            </a:r>
            <a:endParaRPr lang="th-TH" b="1" dirty="0"/>
          </a:p>
        </p:txBody>
      </p:sp>
      <p:sp>
        <p:nvSpPr>
          <p:cNvPr id="3" name="ตัวแทนเนื้อหา 2"/>
          <p:cNvSpPr>
            <a:spLocks noGrp="1"/>
          </p:cNvSpPr>
          <p:nvPr>
            <p:ph idx="1"/>
          </p:nvPr>
        </p:nvSpPr>
        <p:spPr>
          <a:xfrm>
            <a:off x="467544" y="1955973"/>
            <a:ext cx="8064896" cy="4569371"/>
          </a:xfrm>
        </p:spPr>
        <p:txBody>
          <a:bodyPr/>
          <a:lstStyle/>
          <a:p>
            <a:pPr marL="0" indent="0" algn="thaiDist">
              <a:buNone/>
            </a:pPr>
            <a:r>
              <a:rPr lang="th-TH" dirty="0" smtClean="0">
                <a:cs typeface="+mj-cs"/>
              </a:rPr>
              <a:t>	ในการพิจารณาคัดเลือกข้อเสนอโดยวิธีตามมาตรา 69 (1) หรือ (2) นอกจากให้พิจารณาเกณฑ์ด้านคุณภาพตามมาตรา 75 แล้ว ให้เป็นไปตามเกณฑ์ในการพิจารณาและการให้น้ำหนัก ดังต่อไปนี้ด้วย</a:t>
            </a:r>
          </a:p>
          <a:p>
            <a:pPr marL="0" indent="0" algn="thaiDist">
              <a:buNone/>
            </a:pPr>
            <a:r>
              <a:rPr lang="th-TH" dirty="0" smtClean="0">
                <a:cs typeface="+mj-cs"/>
              </a:rPr>
              <a:t>	(1) กรณีงานจ้างที่ปรึกษาเพื่อดำเนินงานประจำ งานที่มีมาตรฐานเชิงคุณภาพตามหลักวิชาชีพอยู่แล้ว หรืองานที่ไม่ซับซ้อน ให้หน่วยงานของรัฐคัดเลือกผู้ยื่นข้อเสนอที่ผ่านเกณฑ์ด้านคุณภาพแล้วและให้คัดเลือกจากรายที่เสนอราคาต่ำสุด</a:t>
            </a:r>
            <a:endParaRPr lang="th-TH" dirty="0">
              <a:cs typeface="+mj-cs"/>
            </a:endParaRPr>
          </a:p>
        </p:txBody>
      </p:sp>
    </p:spTree>
    <p:extLst>
      <p:ext uri="{BB962C8B-B14F-4D97-AF65-F5344CB8AC3E}">
        <p14:creationId xmlns:p14="http://schemas.microsoft.com/office/powerpoint/2010/main" val="4095920225"/>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251520" y="1484784"/>
            <a:ext cx="8568952" cy="5301208"/>
          </a:xfrm>
        </p:spPr>
        <p:txBody>
          <a:bodyPr>
            <a:noAutofit/>
          </a:bodyPr>
          <a:lstStyle/>
          <a:p>
            <a:pPr marL="0" indent="0" algn="thaiDist">
              <a:buNone/>
            </a:pPr>
            <a:r>
              <a:rPr lang="th-TH" sz="3050" dirty="0" smtClean="0">
                <a:cs typeface="+mj-cs"/>
              </a:rPr>
              <a:t>	(2) กรณีงานจ้างที่ปรึกษาที่เป็นไปตามมาตรฐานของหน่วยงานของรัฐหรือ</a:t>
            </a:r>
            <a:r>
              <a:rPr lang="th-TH" sz="3050" b="1" dirty="0" smtClean="0">
                <a:cs typeface="+mj-cs"/>
              </a:rPr>
              <a:t>งานที่ซับซ้อน</a:t>
            </a:r>
            <a:r>
              <a:rPr lang="th-TH" sz="3050" dirty="0" smtClean="0">
                <a:cs typeface="+mj-cs"/>
              </a:rPr>
              <a:t>ให้หน่วยงานของรัฐคัดเลือกผู้ยื่นข้อเสนอที่</a:t>
            </a:r>
            <a:r>
              <a:rPr lang="th-TH" sz="3050" b="1" dirty="0" smtClean="0">
                <a:cs typeface="+mj-cs"/>
              </a:rPr>
              <a:t>ผ่านเกณฑ์ด้านคุณภาพ</a:t>
            </a:r>
            <a:r>
              <a:rPr lang="th-TH" sz="3050" dirty="0" smtClean="0">
                <a:cs typeface="+mj-cs"/>
              </a:rPr>
              <a:t>แล้วและให้คัดเลือกจากรายที่ได้</a:t>
            </a:r>
            <a:r>
              <a:rPr lang="th-TH" sz="3050" b="1" dirty="0" smtClean="0">
                <a:cs typeface="+mj-cs"/>
              </a:rPr>
              <a:t>คะแนนรวมด้านคุณภาพและด้านราคามากที่สุด</a:t>
            </a:r>
          </a:p>
          <a:p>
            <a:pPr marL="0" indent="0" algn="thaiDist">
              <a:buNone/>
            </a:pPr>
            <a:r>
              <a:rPr lang="th-TH" sz="3050" b="1" dirty="0">
                <a:cs typeface="+mj-cs"/>
              </a:rPr>
              <a:t>	</a:t>
            </a:r>
            <a:r>
              <a:rPr lang="th-TH" sz="3050" dirty="0" smtClean="0">
                <a:cs typeface="+mj-cs"/>
              </a:rPr>
              <a:t>(3)</a:t>
            </a:r>
            <a:r>
              <a:rPr lang="th-TH" sz="3050" b="1" dirty="0" smtClean="0">
                <a:cs typeface="+mj-cs"/>
              </a:rPr>
              <a:t> </a:t>
            </a:r>
            <a:r>
              <a:rPr lang="th-TH" sz="3050" dirty="0" smtClean="0">
                <a:cs typeface="+mj-cs"/>
              </a:rPr>
              <a:t>กรณีงานจ้างที่ปรึกษาที่มีความ</a:t>
            </a:r>
            <a:r>
              <a:rPr lang="th-TH" sz="3050" b="1" dirty="0" smtClean="0">
                <a:cs typeface="+mj-cs"/>
              </a:rPr>
              <a:t>ซับซ้อนมาก </a:t>
            </a:r>
            <a:r>
              <a:rPr lang="th-TH" sz="3050" dirty="0" smtClean="0">
                <a:cs typeface="+mj-cs"/>
              </a:rPr>
              <a:t>ให้หน่วยงานของรัฐคัดเลือกผู้ยื่นข้อเสนอที่ผ่านเกณฑ์ด้านคุณภาพแล้วและให้คัดเลือกจากรายที่ได้</a:t>
            </a:r>
            <a:r>
              <a:rPr lang="th-TH" sz="3050" b="1" dirty="0" smtClean="0">
                <a:cs typeface="+mj-cs"/>
              </a:rPr>
              <a:t>คะแนนด้านคุณภาพมากที่สุด</a:t>
            </a:r>
          </a:p>
          <a:p>
            <a:pPr marL="0" indent="0" algn="thaiDist">
              <a:buNone/>
            </a:pPr>
            <a:r>
              <a:rPr lang="th-TH" sz="3050" b="1" dirty="0">
                <a:cs typeface="+mj-cs"/>
              </a:rPr>
              <a:t>	</a:t>
            </a:r>
            <a:r>
              <a:rPr lang="th-TH" sz="3050" dirty="0" smtClean="0">
                <a:cs typeface="+mj-cs"/>
              </a:rPr>
              <a:t>รัฐมนตรีอาจออกระเบียบกำหนดหลักเกณฑ์เกี่ยวกับการพิจารณาคัดเลือกข้อเสนอของงานจ้างที่ปรึกษาประเภทใด หรือกำหนดรายละเอียดอื่นของงานจ้างที่ปรึกษาตามวรรคหนึ่งเพิ่มเติมได้ตามความจำเป็นเพื่อประโยชน์ในการดำเนินการ</a:t>
            </a:r>
            <a:endParaRPr lang="th-TH" sz="3050" b="1" dirty="0">
              <a:cs typeface="+mj-cs"/>
            </a:endParaRPr>
          </a:p>
        </p:txBody>
      </p:sp>
      <p:sp>
        <p:nvSpPr>
          <p:cNvPr id="4" name="ชื่อเรื่อง 1"/>
          <p:cNvSpPr>
            <a:spLocks noGrp="1"/>
          </p:cNvSpPr>
          <p:nvPr>
            <p:ph type="title"/>
          </p:nvPr>
        </p:nvSpPr>
        <p:spPr>
          <a:xfrm>
            <a:off x="3563888" y="548680"/>
            <a:ext cx="3096344" cy="1143000"/>
          </a:xfrm>
        </p:spPr>
        <p:txBody>
          <a:bodyPr/>
          <a:lstStyle/>
          <a:p>
            <a:r>
              <a:rPr lang="th-TH" b="1" dirty="0" smtClean="0"/>
              <a:t>มาตรา 76 (ต่อ)</a:t>
            </a:r>
            <a:endParaRPr lang="th-TH" b="1" dirty="0"/>
          </a:p>
        </p:txBody>
      </p:sp>
    </p:spTree>
    <p:extLst>
      <p:ext uri="{BB962C8B-B14F-4D97-AF65-F5344CB8AC3E}">
        <p14:creationId xmlns:p14="http://schemas.microsoft.com/office/powerpoint/2010/main" val="23609747"/>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831232" y="-99392"/>
            <a:ext cx="5781328" cy="1728192"/>
          </a:xfrm>
        </p:spPr>
        <p:txBody>
          <a:bodyPr>
            <a:normAutofit/>
          </a:bodyPr>
          <a:lstStyle/>
          <a:p>
            <a:pPr algn="l"/>
            <a:r>
              <a:rPr lang="th-TH" b="1" dirty="0" smtClean="0"/>
              <a:t>หมวด 8 งานจ้างออกแบบ</a:t>
            </a:r>
            <a:br>
              <a:rPr lang="th-TH" b="1" dirty="0" smtClean="0"/>
            </a:br>
            <a:r>
              <a:rPr lang="th-TH" b="1" dirty="0" smtClean="0"/>
              <a:t>หรือควบคุมงานก่อสร้าง</a:t>
            </a:r>
            <a:endParaRPr lang="th-TH"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1837119195"/>
              </p:ext>
            </p:extLst>
          </p:nvPr>
        </p:nvGraphicFramePr>
        <p:xfrm>
          <a:off x="468313" y="1451917"/>
          <a:ext cx="8218487"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991533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5868144" y="-10751"/>
            <a:ext cx="3744416" cy="1143000"/>
          </a:xfrm>
        </p:spPr>
        <p:txBody>
          <a:bodyPr>
            <a:normAutofit/>
          </a:bodyPr>
          <a:lstStyle/>
          <a:p>
            <a:r>
              <a:rPr lang="th-TH" sz="4800" b="1" dirty="0"/>
              <a:t>พระราชบัญญัติ</a:t>
            </a:r>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1467567201"/>
              </p:ext>
            </p:extLst>
          </p:nvPr>
        </p:nvGraphicFramePr>
        <p:xfrm>
          <a:off x="468313" y="1628800"/>
          <a:ext cx="8218487"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ชื่อเรื่อง 1"/>
          <p:cNvSpPr txBox="1">
            <a:spLocks/>
          </p:cNvSpPr>
          <p:nvPr/>
        </p:nvSpPr>
        <p:spPr>
          <a:xfrm>
            <a:off x="3623320" y="836712"/>
            <a:ext cx="4261048" cy="6480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h-TH" b="1" dirty="0" smtClean="0"/>
              <a:t>15 หมวด 132 มาตรา (ต่อ)</a:t>
            </a:r>
            <a:endParaRPr lang="th-TH" b="1" dirty="0"/>
          </a:p>
        </p:txBody>
      </p:sp>
    </p:spTree>
    <p:extLst>
      <p:ext uri="{BB962C8B-B14F-4D97-AF65-F5344CB8AC3E}">
        <p14:creationId xmlns:p14="http://schemas.microsoft.com/office/powerpoint/2010/main" val="1333665211"/>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851920" y="548680"/>
            <a:ext cx="5220072" cy="1143000"/>
          </a:xfrm>
        </p:spPr>
        <p:txBody>
          <a:bodyPr>
            <a:normAutofit fontScale="90000"/>
          </a:bodyPr>
          <a:lstStyle/>
          <a:p>
            <a:pPr algn="l"/>
            <a:r>
              <a:rPr lang="th-TH" b="1" dirty="0" smtClean="0"/>
              <a:t>มาตรา 67การยกเลิกการจัดซื้อจัดจ้าง</a:t>
            </a:r>
            <a:endParaRPr lang="th-TH" b="1" dirty="0"/>
          </a:p>
        </p:txBody>
      </p:sp>
      <p:sp>
        <p:nvSpPr>
          <p:cNvPr id="3" name="ตัวแทนเนื้อหา 2"/>
          <p:cNvSpPr>
            <a:spLocks noGrp="1"/>
          </p:cNvSpPr>
          <p:nvPr>
            <p:ph idx="1"/>
          </p:nvPr>
        </p:nvSpPr>
        <p:spPr>
          <a:xfrm>
            <a:off x="539552" y="1556792"/>
            <a:ext cx="7920880" cy="1440160"/>
          </a:xfrm>
        </p:spPr>
        <p:txBody>
          <a:bodyPr/>
          <a:lstStyle/>
          <a:p>
            <a:pPr marL="0" indent="0">
              <a:buNone/>
            </a:pPr>
            <a:r>
              <a:rPr lang="th-TH" dirty="0" smtClean="0">
                <a:cs typeface="+mj-cs"/>
              </a:rPr>
              <a:t>	ก่อนลงนามในสัญญาหน่วยงานของรัฐอาจประกาศยกเลิกการจัดซื้อจัดจ้างที่ได้ดำเนินการไปแล้วได้ในกรณีดังต่อไปนี้</a:t>
            </a:r>
          </a:p>
          <a:p>
            <a:pPr marL="0" indent="0">
              <a:buNone/>
            </a:pPr>
            <a:endParaRPr lang="th-TH" dirty="0">
              <a:cs typeface="+mj-cs"/>
            </a:endParaRPr>
          </a:p>
        </p:txBody>
      </p:sp>
      <p:graphicFrame>
        <p:nvGraphicFramePr>
          <p:cNvPr id="4" name="ไดอะแกรม 3"/>
          <p:cNvGraphicFramePr/>
          <p:nvPr>
            <p:extLst>
              <p:ext uri="{D42A27DB-BD31-4B8C-83A1-F6EECF244321}">
                <p14:modId xmlns:p14="http://schemas.microsoft.com/office/powerpoint/2010/main" val="985939204"/>
              </p:ext>
            </p:extLst>
          </p:nvPr>
        </p:nvGraphicFramePr>
        <p:xfrm>
          <a:off x="611560" y="2564904"/>
          <a:ext cx="7848872"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8681398"/>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23528" y="4797152"/>
            <a:ext cx="8229600" cy="1584176"/>
          </a:xfrm>
        </p:spPr>
        <p:txBody>
          <a:bodyPr>
            <a:noAutofit/>
          </a:bodyPr>
          <a:lstStyle/>
          <a:p>
            <a:pPr algn="thaiDist"/>
            <a:r>
              <a:rPr lang="th-TH" sz="3200" dirty="0" smtClean="0"/>
              <a:t>	การ</a:t>
            </a:r>
            <a:r>
              <a:rPr lang="th-TH" sz="3200" dirty="0" smtClean="0"/>
              <a:t>ยกเลิกการจัดซื้อจัดจ้างตามวรรคหนึ่งเป็นเอกสิทธิ์ของหน่วยงานของรัฐ ผู้ยื่นข้อเสนอในการจัดซื้อจัดจ้างที่ถูกยกเลิกนั้นจะเรียกร้องค่าเสียหายใดๆ จากหน่วยงานของรัฐไม่ได้</a:t>
            </a:r>
            <a:endParaRPr lang="th-TH" sz="3200" dirty="0"/>
          </a:p>
        </p:txBody>
      </p:sp>
      <p:graphicFrame>
        <p:nvGraphicFramePr>
          <p:cNvPr id="4" name="ตัวแทนเนื้อหา 3"/>
          <p:cNvGraphicFramePr>
            <a:graphicFrameLocks noGrp="1"/>
          </p:cNvGraphicFramePr>
          <p:nvPr>
            <p:ph idx="1"/>
            <p:extLst/>
          </p:nvPr>
        </p:nvGraphicFramePr>
        <p:xfrm>
          <a:off x="323528" y="1556792"/>
          <a:ext cx="8218487" cy="3273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ชื่อเรื่อง 1"/>
          <p:cNvSpPr txBox="1">
            <a:spLocks/>
          </p:cNvSpPr>
          <p:nvPr/>
        </p:nvSpPr>
        <p:spPr>
          <a:xfrm>
            <a:off x="2843808" y="557808"/>
            <a:ext cx="7056784"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h-TH" sz="4000" b="1" dirty="0" smtClean="0"/>
              <a:t>มาตรา 67การยกเลิกการจัดซื้อจัดจ้าง (ต่อ)</a:t>
            </a:r>
            <a:endParaRPr lang="th-TH" sz="4000" b="1" dirty="0"/>
          </a:p>
        </p:txBody>
      </p:sp>
    </p:spTree>
    <p:extLst>
      <p:ext uri="{BB962C8B-B14F-4D97-AF65-F5344CB8AC3E}">
        <p14:creationId xmlns:p14="http://schemas.microsoft.com/office/powerpoint/2010/main" val="1182760052"/>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635896" y="548680"/>
            <a:ext cx="3024336" cy="1143000"/>
          </a:xfrm>
        </p:spPr>
        <p:txBody>
          <a:bodyPr>
            <a:normAutofit/>
          </a:bodyPr>
          <a:lstStyle/>
          <a:p>
            <a:r>
              <a:rPr lang="th-TH" sz="4000" b="1" dirty="0" smtClean="0"/>
              <a:t>มาตรา 67 ต่อ</a:t>
            </a:r>
            <a:endParaRPr lang="th-TH" sz="4000" b="1" dirty="0"/>
          </a:p>
        </p:txBody>
      </p:sp>
      <p:sp>
        <p:nvSpPr>
          <p:cNvPr id="3" name="ตัวแทนเนื้อหา 2"/>
          <p:cNvSpPr>
            <a:spLocks noGrp="1"/>
          </p:cNvSpPr>
          <p:nvPr>
            <p:ph idx="1"/>
          </p:nvPr>
        </p:nvSpPr>
        <p:spPr>
          <a:xfrm>
            <a:off x="395536" y="1412776"/>
            <a:ext cx="8352928" cy="4968552"/>
          </a:xfrm>
        </p:spPr>
        <p:txBody>
          <a:bodyPr>
            <a:noAutofit/>
          </a:bodyPr>
          <a:lstStyle/>
          <a:p>
            <a:pPr marL="0" indent="0" algn="thaiDist">
              <a:buNone/>
            </a:pPr>
            <a:r>
              <a:rPr lang="th-TH" sz="3100" dirty="0" smtClean="0">
                <a:cs typeface="+mj-cs"/>
              </a:rPr>
              <a:t>	เมื่อมีการยกเลิกการจัดซื้อจัดจ้าง ให้หน่วยงานของรัฐแจ้งให้ผู้ประกอบการซึ่งมารับหรือซื้อเอกสารเชิญชวนทุกรายทราบถึงเหตุผลที่ต้องยกเลิกการจัดซื้อจัดจ้างครั้งนั้น</a:t>
            </a:r>
          </a:p>
          <a:p>
            <a:pPr marL="0" indent="0" algn="thaiDist">
              <a:buNone/>
            </a:pPr>
            <a:r>
              <a:rPr lang="th-TH" sz="3100" dirty="0">
                <a:cs typeface="+mj-cs"/>
              </a:rPr>
              <a:t>	</a:t>
            </a:r>
            <a:r>
              <a:rPr lang="th-TH" sz="3100" dirty="0" smtClean="0">
                <a:cs typeface="+mj-cs"/>
              </a:rPr>
              <a:t>ในกรณีที่มีหน่วยงานของรัฐเป็นผู้ยื่นข้อเสนอตั้งแต่สองรายขึ้นไป มิให้ถือว่าหน่วยงานของรัฐนั้นมีผลประโยชน์ร่วมกันหรือมีส่วนได้เสียกับหน่วยงานของรัฐอื่นตาม (2)</a:t>
            </a:r>
          </a:p>
          <a:p>
            <a:pPr marL="0" indent="0" algn="thaiDist">
              <a:buNone/>
            </a:pPr>
            <a:r>
              <a:rPr lang="th-TH" sz="3100" dirty="0">
                <a:cs typeface="+mj-cs"/>
              </a:rPr>
              <a:t>	</a:t>
            </a:r>
            <a:r>
              <a:rPr lang="th-TH" sz="3100" dirty="0" smtClean="0">
                <a:cs typeface="+mj-cs"/>
              </a:rPr>
              <a:t>ประกาศตามวรรคหนึ่ง ให้ประกาศในระบบเครือข่ายสารสนเทศของกรมบัญชีกลาง และของหน่วยงานของรัฐที่กรมบัญชีกลางกำหนด และปิดประกาศโดยเปิดเผย ณ สถานที่ปิดประกาศของหน่วยงานของรัฐนั้น ในการนี้หน่วยงานของรัฐจะเผยแพร่ประกาศดังกล่าวโดยวิธีการอื่นด้วยก็ได้</a:t>
            </a:r>
            <a:endParaRPr lang="th-TH" sz="3100" dirty="0">
              <a:cs typeface="+mj-cs"/>
            </a:endParaRPr>
          </a:p>
        </p:txBody>
      </p:sp>
    </p:spTree>
    <p:extLst>
      <p:ext uri="{BB962C8B-B14F-4D97-AF65-F5344CB8AC3E}">
        <p14:creationId xmlns:p14="http://schemas.microsoft.com/office/powerpoint/2010/main" val="2089662934"/>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347864" y="548680"/>
            <a:ext cx="4608512" cy="1070992"/>
          </a:xfrm>
        </p:spPr>
        <p:txBody>
          <a:bodyPr>
            <a:normAutofit/>
          </a:bodyPr>
          <a:lstStyle/>
          <a:p>
            <a:r>
              <a:rPr lang="th-TH" sz="4000" b="1" dirty="0" smtClean="0"/>
              <a:t>หมวด 9 การ</a:t>
            </a:r>
            <a:r>
              <a:rPr lang="th-TH" sz="4000" b="1" dirty="0"/>
              <a:t>ทำสัญญา</a:t>
            </a:r>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831985151"/>
              </p:ext>
            </p:extLst>
          </p:nvPr>
        </p:nvGraphicFramePr>
        <p:xfrm>
          <a:off x="468313" y="1989138"/>
          <a:ext cx="8218487" cy="4137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8155852"/>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587853" y="548680"/>
            <a:ext cx="5160611" cy="1143000"/>
          </a:xfrm>
        </p:spPr>
        <p:txBody>
          <a:bodyPr>
            <a:normAutofit/>
          </a:bodyPr>
          <a:lstStyle/>
          <a:p>
            <a:r>
              <a:rPr lang="th-TH" sz="4000" b="1" dirty="0" smtClean="0"/>
              <a:t>มาตรา 97 การแก้ไขสัญญา</a:t>
            </a:r>
            <a:endParaRPr lang="th-TH" sz="4000" b="1" dirty="0"/>
          </a:p>
        </p:txBody>
      </p:sp>
      <p:sp>
        <p:nvSpPr>
          <p:cNvPr id="3" name="ตัวแทนเนื้อหา 2"/>
          <p:cNvSpPr>
            <a:spLocks noGrp="1"/>
          </p:cNvSpPr>
          <p:nvPr>
            <p:ph idx="1"/>
          </p:nvPr>
        </p:nvSpPr>
        <p:spPr>
          <a:xfrm>
            <a:off x="467545" y="1700808"/>
            <a:ext cx="8280920" cy="1737320"/>
          </a:xfrm>
        </p:spPr>
        <p:txBody>
          <a:bodyPr>
            <a:noAutofit/>
          </a:bodyPr>
          <a:lstStyle/>
          <a:p>
            <a:pPr marL="0" indent="0" algn="thaiDist">
              <a:buNone/>
            </a:pPr>
            <a:r>
              <a:rPr lang="th-TH" sz="3600" dirty="0" smtClean="0">
                <a:cs typeface="+mj-cs"/>
              </a:rPr>
              <a:t>	</a:t>
            </a:r>
            <a:r>
              <a:rPr lang="th-TH" sz="3600" b="1" dirty="0" smtClean="0">
                <a:latin typeface="TH SarabunPSK" panose="020B0500040200020003" pitchFamily="34" charset="-34"/>
                <a:cs typeface="+mj-cs"/>
              </a:rPr>
              <a:t>สัญญาหรือข้อตกลงเป็นหนังสือที่ได้</a:t>
            </a:r>
            <a:r>
              <a:rPr lang="th-TH" sz="3600" b="1" u="sng" dirty="0" smtClean="0">
                <a:latin typeface="TH SarabunPSK" panose="020B0500040200020003" pitchFamily="34" charset="-34"/>
                <a:cs typeface="+mj-cs"/>
              </a:rPr>
              <a:t>ลงนามแล้วจะแก้ไขไม่ได้ </a:t>
            </a:r>
            <a:r>
              <a:rPr lang="th-TH" sz="3600" b="1" i="1" dirty="0" smtClean="0">
                <a:latin typeface="TH SarabunPSK" panose="020B0500040200020003" pitchFamily="34" charset="-34"/>
                <a:cs typeface="+mj-cs"/>
              </a:rPr>
              <a:t>เว้น แต่</a:t>
            </a:r>
            <a:r>
              <a:rPr lang="th-TH" sz="3600" b="1" dirty="0" smtClean="0">
                <a:latin typeface="TH SarabunPSK" panose="020B0500040200020003" pitchFamily="34" charset="-34"/>
                <a:cs typeface="+mj-cs"/>
              </a:rPr>
              <a:t>ในกรณีดังต่อไปนี้ให้อยู่ในดุลพินิจของผู้มีอำนาจที่จะพิจารณาอนุมัติให้แก้ไขได้</a:t>
            </a:r>
          </a:p>
          <a:p>
            <a:pPr marL="0" indent="0" algn="thaiDist">
              <a:buNone/>
            </a:pPr>
            <a:r>
              <a:rPr lang="th-TH" sz="3600" b="1" dirty="0">
                <a:cs typeface="+mj-cs"/>
              </a:rPr>
              <a:t>	</a:t>
            </a:r>
          </a:p>
        </p:txBody>
      </p:sp>
      <p:grpSp>
        <p:nvGrpSpPr>
          <p:cNvPr id="4" name="กลุ่ม 3"/>
          <p:cNvGrpSpPr/>
          <p:nvPr/>
        </p:nvGrpSpPr>
        <p:grpSpPr>
          <a:xfrm>
            <a:off x="467544" y="3356992"/>
            <a:ext cx="8218487" cy="2880320"/>
            <a:chOff x="0" y="90572"/>
            <a:chExt cx="8218487" cy="2162160"/>
          </a:xfrm>
        </p:grpSpPr>
        <p:sp>
          <p:nvSpPr>
            <p:cNvPr id="5" name="สี่เหลี่ยมผืนผ้ามุมมน 4"/>
            <p:cNvSpPr/>
            <p:nvPr/>
          </p:nvSpPr>
          <p:spPr>
            <a:xfrm>
              <a:off x="0" y="90572"/>
              <a:ext cx="8218487" cy="21621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สี่เหลี่ยมผืนผ้ามุมมน 4"/>
            <p:cNvSpPr/>
            <p:nvPr/>
          </p:nvSpPr>
          <p:spPr>
            <a:xfrm>
              <a:off x="105548" y="196120"/>
              <a:ext cx="8007391" cy="1951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thaiDist" defTabSz="977900">
                <a:lnSpc>
                  <a:spcPct val="90000"/>
                </a:lnSpc>
                <a:spcBef>
                  <a:spcPct val="0"/>
                </a:spcBef>
                <a:spcAft>
                  <a:spcPct val="35000"/>
                </a:spcAft>
              </a:pPr>
              <a:r>
                <a:rPr lang="th-TH" sz="2900" kern="1200" dirty="0" smtClean="0">
                  <a:cs typeface="+mj-cs"/>
                </a:rPr>
                <a:t>(1) เป็นการแก้ไขตามมาตรา 93 วรรคห้า กรณีไม่ได้ทำสัญญาตามแบบที่กำหนด หรือไม่ได้ส่งร่างสัญญาให้สำนักงานอัยการสูงสุดพิจารณาก่อนให้ส่งสัญญาให้สำนักงานอัยการสูงสุดพิจารณาภายหลังได้ เมื่อสำนักงานอัยการสูงสุดพิจารณาให้ความเห็นชอบแล้ว หรือเมื่อสำนักงานอัยการสูงสุดพิจารณาเห็นชอบแต่ให้แก้ไขสัญญา ถ้าแก้ไขให้เป็นไปตามความเห็นของสำนักงานอัยการสูงสุดให้ถือว่าสัญญานั้นมีผลสมบูรณ์</a:t>
              </a:r>
            </a:p>
          </p:txBody>
        </p:sp>
      </p:grpSp>
    </p:spTree>
    <p:extLst>
      <p:ext uri="{BB962C8B-B14F-4D97-AF65-F5344CB8AC3E}">
        <p14:creationId xmlns:p14="http://schemas.microsoft.com/office/powerpoint/2010/main" val="51113009"/>
      </p:ext>
    </p:extLst>
  </p:cSld>
  <p:clrMapOvr>
    <a:masterClrMapping/>
  </p:clrMapOvr>
  <p:transition spd="slow">
    <p:push dir="u"/>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p:cNvSpPr>
            <a:spLocks noGrp="1"/>
          </p:cNvSpPr>
          <p:nvPr>
            <p:ph type="title"/>
          </p:nvPr>
        </p:nvSpPr>
        <p:spPr>
          <a:xfrm>
            <a:off x="3419872" y="548680"/>
            <a:ext cx="5400600" cy="1143000"/>
          </a:xfrm>
        </p:spPr>
        <p:txBody>
          <a:bodyPr>
            <a:normAutofit/>
          </a:bodyPr>
          <a:lstStyle/>
          <a:p>
            <a:r>
              <a:rPr lang="th-TH" sz="4000" b="1" dirty="0" smtClean="0"/>
              <a:t>มาตรา 97 การแก้ไขสัญญา (ต่อ)</a:t>
            </a:r>
            <a:endParaRPr lang="th-TH" sz="4000" b="1" dirty="0"/>
          </a:p>
        </p:txBody>
      </p:sp>
      <p:graphicFrame>
        <p:nvGraphicFramePr>
          <p:cNvPr id="5" name="ตัวแทนเนื้อหา 4"/>
          <p:cNvGraphicFramePr>
            <a:graphicFrameLocks noGrp="1"/>
          </p:cNvGraphicFramePr>
          <p:nvPr>
            <p:ph idx="1"/>
            <p:extLst/>
          </p:nvPr>
        </p:nvGraphicFramePr>
        <p:xfrm>
          <a:off x="468313" y="1596479"/>
          <a:ext cx="8218487" cy="4568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4879564"/>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467544" y="1772816"/>
            <a:ext cx="8496944" cy="4680520"/>
          </a:xfrm>
        </p:spPr>
        <p:txBody>
          <a:bodyPr>
            <a:noAutofit/>
          </a:bodyPr>
          <a:lstStyle/>
          <a:p>
            <a:pPr marL="0" indent="0" algn="thaiDist">
              <a:buNone/>
            </a:pPr>
            <a:r>
              <a:rPr lang="th-TH" sz="3600" dirty="0" smtClean="0">
                <a:cs typeface="+mj-cs"/>
              </a:rPr>
              <a:t>	ในกรณีการแก้ไขสัญญาที่หน่วยงานของรัฐเห็นว่าจะมีปัญหาในทางเสียประโยชน์หรือไม่รัดกุมพอ ก็ให้ส่งร่างสัญญาที่แก้ไขนั้นไปให้สำนักงานอัยการสูงสุดพิจารณาให้ความเห็นชอบก่อน</a:t>
            </a:r>
          </a:p>
          <a:p>
            <a:pPr marL="0" indent="0" algn="thaiDist">
              <a:buNone/>
            </a:pPr>
            <a:r>
              <a:rPr lang="th-TH" sz="3600" dirty="0">
                <a:cs typeface="+mj-cs"/>
              </a:rPr>
              <a:t>	</a:t>
            </a:r>
            <a:r>
              <a:rPr lang="th-TH" sz="3600" dirty="0" smtClean="0">
                <a:cs typeface="+mj-cs"/>
              </a:rPr>
              <a:t>การแก้ไขสัญญาหรือข้อตกลงตามวรรคหนึ่งหรือวรรคสองจะต้องปฏิบัติตามกฎหมายว่าด้วยวิธีการงบประมาณหรือกฎหมายอื่นที่เกี่ยวข้อง หากมีความจำเป็นต้องเพิ่มหรือลดวงเงิน หรือเพิ่มหรือลดระยะเวลาส่งมอบหรือระยะเวลาในการทำงานให้ตกลงพร้อมกันไป</a:t>
            </a:r>
            <a:endParaRPr lang="th-TH" sz="3600" dirty="0">
              <a:cs typeface="+mj-cs"/>
            </a:endParaRPr>
          </a:p>
        </p:txBody>
      </p:sp>
      <p:sp>
        <p:nvSpPr>
          <p:cNvPr id="4" name="ชื่อเรื่อง 1"/>
          <p:cNvSpPr txBox="1">
            <a:spLocks/>
          </p:cNvSpPr>
          <p:nvPr/>
        </p:nvSpPr>
        <p:spPr>
          <a:xfrm>
            <a:off x="3275856" y="764704"/>
            <a:ext cx="3456384" cy="86409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h-TH" b="1" dirty="0" smtClean="0"/>
              <a:t>มาตรา 97</a:t>
            </a:r>
            <a:r>
              <a:rPr lang="th-TH" b="1" dirty="0"/>
              <a:t> </a:t>
            </a:r>
            <a:r>
              <a:rPr lang="th-TH" b="1" dirty="0" smtClean="0"/>
              <a:t>(ต่อ)</a:t>
            </a:r>
            <a:endParaRPr lang="th-TH" b="1" dirty="0"/>
          </a:p>
        </p:txBody>
      </p:sp>
    </p:spTree>
    <p:extLst>
      <p:ext uri="{BB962C8B-B14F-4D97-AF65-F5344CB8AC3E}">
        <p14:creationId xmlns:p14="http://schemas.microsoft.com/office/powerpoint/2010/main" val="3093426984"/>
      </p:ext>
    </p:extLst>
  </p:cSld>
  <p:clrMapOvr>
    <a:masterClrMapping/>
  </p:clrMapOvr>
  <p:transition spd="slow">
    <p:push dir="u"/>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1880" y="548680"/>
            <a:ext cx="3312368" cy="1143000"/>
          </a:xfrm>
        </p:spPr>
        <p:txBody>
          <a:bodyPr/>
          <a:lstStyle/>
          <a:p>
            <a:r>
              <a:rPr lang="th-TH" b="1" dirty="0" smtClean="0"/>
              <a:t>มาตรา 97 (ต่อ)</a:t>
            </a:r>
            <a:endParaRPr lang="th-TH" b="1" dirty="0"/>
          </a:p>
        </p:txBody>
      </p:sp>
      <p:sp>
        <p:nvSpPr>
          <p:cNvPr id="3" name="ตัวแทนเนื้อหา 2"/>
          <p:cNvSpPr>
            <a:spLocks noGrp="1"/>
          </p:cNvSpPr>
          <p:nvPr>
            <p:ph idx="1"/>
          </p:nvPr>
        </p:nvSpPr>
        <p:spPr>
          <a:xfrm>
            <a:off x="467544" y="1772816"/>
            <a:ext cx="8219256" cy="4353347"/>
          </a:xfrm>
        </p:spPr>
        <p:txBody>
          <a:bodyPr/>
          <a:lstStyle/>
          <a:p>
            <a:pPr marL="0" indent="0" algn="thaiDist">
              <a:buNone/>
            </a:pPr>
            <a:r>
              <a:rPr lang="th-TH" dirty="0" smtClean="0"/>
              <a:t>	ในกรณีที่มีการแก้ไขสัญญาหรือข้อตกลงเพื่อเพิ่มวงเงิน เมื่อรวมวงเงินตามสัญญาหรือข้อตกลงเดิมและวงเงินที่เพิ่มขึ้นใหม่แล้ว หากวงเงินรวมดังกล่าวมีผลทำให้ผู้มีอำนาจอนุมัติสั่งซื้อหรือสั่งจ้างเปลี่ยนแปลงไป จะต้องดำเนินการให้ผู้มีอำนาจอนุมัติสั่งซื้อหรือสั่งจ้างตามวงเงินรวมดังกล่าวเป็นผู้อนุมัติการแก้ไขสัญญาหรือข้อตกลงด้วย</a:t>
            </a:r>
          </a:p>
          <a:p>
            <a:pPr marL="0" indent="0" algn="thaiDist">
              <a:buNone/>
            </a:pPr>
            <a:r>
              <a:rPr lang="th-TH" dirty="0"/>
              <a:t>	</a:t>
            </a:r>
            <a:r>
              <a:rPr lang="th-TH" dirty="0" smtClean="0"/>
              <a:t>ในกรณีที่มีการแก้ไขสัญญาหรือข้อตกลงเพื่อลดวงเงินให้ผู้มีอำนาจอนุมัติสั่งซื้อหรือสั่งจ้างตามวงเงินเดิมเป็นผู้อนุมัติการแก้ไขสัญญาหรือข้อตกลง</a:t>
            </a:r>
            <a:endParaRPr lang="th-TH" dirty="0"/>
          </a:p>
        </p:txBody>
      </p:sp>
    </p:spTree>
    <p:extLst>
      <p:ext uri="{BB962C8B-B14F-4D97-AF65-F5344CB8AC3E}">
        <p14:creationId xmlns:p14="http://schemas.microsoft.com/office/powerpoint/2010/main" val="3485918558"/>
      </p:ext>
    </p:extLst>
  </p:cSld>
  <p:clrMapOvr>
    <a:masterClrMapping/>
  </p:clrMapOvr>
  <p:transition spd="slow">
    <p:push di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707904" y="557808"/>
            <a:ext cx="4968552" cy="1143000"/>
          </a:xfrm>
        </p:spPr>
        <p:txBody>
          <a:bodyPr>
            <a:normAutofit/>
          </a:bodyPr>
          <a:lstStyle/>
          <a:p>
            <a:r>
              <a:rPr lang="th-TH" b="1" dirty="0" smtClean="0"/>
              <a:t>มาตรา 103 เหตุบอกเลิกสัญญา</a:t>
            </a:r>
            <a:endParaRPr lang="th-TH" b="1" dirty="0"/>
          </a:p>
        </p:txBody>
      </p:sp>
      <p:grpSp>
        <p:nvGrpSpPr>
          <p:cNvPr id="4" name="กลุ่ม 3"/>
          <p:cNvGrpSpPr/>
          <p:nvPr/>
        </p:nvGrpSpPr>
        <p:grpSpPr>
          <a:xfrm>
            <a:off x="467544" y="2204864"/>
            <a:ext cx="8136904" cy="3672408"/>
            <a:chOff x="0" y="90572"/>
            <a:chExt cx="8218487" cy="2162160"/>
          </a:xfrm>
        </p:grpSpPr>
        <p:sp>
          <p:nvSpPr>
            <p:cNvPr id="5" name="สี่เหลี่ยมผืนผ้ามุมมน 4"/>
            <p:cNvSpPr/>
            <p:nvPr/>
          </p:nvSpPr>
          <p:spPr>
            <a:xfrm>
              <a:off x="0" y="90572"/>
              <a:ext cx="8218487" cy="21621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thaiDist"/>
              <a:r>
                <a:rPr lang="th-TH" sz="2000" dirty="0">
                  <a:cs typeface="+mj-cs"/>
                </a:rPr>
                <a:t>	</a:t>
              </a:r>
              <a:r>
                <a:rPr lang="th-TH" sz="3600" dirty="0" smtClean="0">
                  <a:latin typeface="TH SarabunPSK" panose="020B0500040200020003" pitchFamily="34" charset="-34"/>
                  <a:cs typeface="+mj-cs"/>
                </a:rPr>
                <a:t>ในกรณีที่มีเหตุอันเชื่อได้ว่าผู้ขายหรือผู้รับจ้างไม่สามารถส่งมอบงานหรือทำงานให้แล้วเสร็จได้ภายในระยะเวลาที่กำหนด หรือเหตุอื่นตามที่กำหนดไว้ในพระราชบัญญัตินี้หรือในสัญญาหรือข้อตกลง หรือเหตุอื่นตามระเบียบที่รัฐมนตรีกำหนดให้อยู่ในดุลพินิจของผู้มีอำนาจที่จะบอกเลิกสัญญาหรือข้อตกลงกับคู่สัญญา</a:t>
              </a:r>
              <a:endParaRPr lang="th-TH" sz="3600" dirty="0">
                <a:latin typeface="TH SarabunPSK" panose="020B0500040200020003" pitchFamily="34" charset="-34"/>
                <a:cs typeface="+mj-cs"/>
              </a:endParaRPr>
            </a:p>
          </p:txBody>
        </p:sp>
        <p:sp>
          <p:nvSpPr>
            <p:cNvPr id="6" name="สี่เหลี่ยมผืนผ้ามุมมน 4"/>
            <p:cNvSpPr/>
            <p:nvPr/>
          </p:nvSpPr>
          <p:spPr>
            <a:xfrm>
              <a:off x="105548" y="196120"/>
              <a:ext cx="8007391" cy="19510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1" algn="thaiDist" defTabSz="977900">
                <a:lnSpc>
                  <a:spcPct val="90000"/>
                </a:lnSpc>
                <a:spcBef>
                  <a:spcPct val="0"/>
                </a:spcBef>
                <a:spcAft>
                  <a:spcPct val="35000"/>
                </a:spcAft>
              </a:pPr>
              <a:endParaRPr lang="th-TH" sz="2200" kern="1200" dirty="0" smtClean="0">
                <a:cs typeface="+mj-cs"/>
              </a:endParaRPr>
            </a:p>
          </p:txBody>
        </p:sp>
      </p:grpSp>
    </p:spTree>
    <p:extLst>
      <p:ext uri="{BB962C8B-B14F-4D97-AF65-F5344CB8AC3E}">
        <p14:creationId xmlns:p14="http://schemas.microsoft.com/office/powerpoint/2010/main" val="1572621552"/>
      </p:ext>
    </p:extLst>
  </p:cSld>
  <p:clrMapOvr>
    <a:masterClrMapping/>
  </p:clrMapOvr>
  <p:transition spd="slow">
    <p:push dir="u"/>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923928" y="44624"/>
            <a:ext cx="5328592" cy="1503040"/>
          </a:xfrm>
        </p:spPr>
        <p:txBody>
          <a:bodyPr>
            <a:normAutofit/>
          </a:bodyPr>
          <a:lstStyle/>
          <a:p>
            <a:pPr algn="l"/>
            <a:r>
              <a:rPr lang="th-TH" sz="4000" b="1" dirty="0" smtClean="0"/>
              <a:t>หมวด 10 การบริหารสัญญา</a:t>
            </a:r>
            <a:br>
              <a:rPr lang="th-TH" sz="4000" b="1" dirty="0" smtClean="0"/>
            </a:br>
            <a:r>
              <a:rPr lang="th-TH" sz="4000" b="1" dirty="0" smtClean="0"/>
              <a:t>และการตรวจรับพัสดุ</a:t>
            </a:r>
            <a:endParaRPr lang="th-TH" sz="4000"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526173546"/>
              </p:ext>
            </p:extLst>
          </p:nvPr>
        </p:nvGraphicFramePr>
        <p:xfrm>
          <a:off x="468313" y="1844824"/>
          <a:ext cx="8352159" cy="428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350036"/>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187624" y="1565920"/>
            <a:ext cx="6552728" cy="1143000"/>
          </a:xfrm>
        </p:spPr>
        <p:txBody>
          <a:bodyPr>
            <a:noAutofit/>
          </a:bodyPr>
          <a:lstStyle/>
          <a:p>
            <a:r>
              <a:rPr lang="th-TH" b="1" dirty="0" smtClean="0"/>
              <a:t>การจัดซื้อจัดจ้าง</a:t>
            </a:r>
            <a:br>
              <a:rPr lang="th-TH" b="1" dirty="0" smtClean="0"/>
            </a:br>
            <a:r>
              <a:rPr lang="en-US" b="1" dirty="0" smtClean="0"/>
              <a:t>“</a:t>
            </a:r>
            <a:r>
              <a:rPr lang="th-TH" b="1" dirty="0" smtClean="0"/>
              <a:t>การดำเนินการเพื่อให้ได้มาซึ่งพัสดุ</a:t>
            </a:r>
            <a:r>
              <a:rPr lang="en-US" b="1" dirty="0" smtClean="0"/>
              <a:t>”</a:t>
            </a:r>
            <a:endParaRPr lang="th-TH"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1822126413"/>
              </p:ext>
            </p:extLst>
          </p:nvPr>
        </p:nvGraphicFramePr>
        <p:xfrm>
          <a:off x="323528" y="2924944"/>
          <a:ext cx="7920880" cy="3240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4592150"/>
      </p:ext>
    </p:extLst>
  </p:cSld>
  <p:clrMapOvr>
    <a:masterClrMapping/>
  </p:clrMapOvr>
  <p:transition spd="slow">
    <p:push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2724065" y="188640"/>
            <a:ext cx="6528455" cy="1224136"/>
          </a:xfrm>
        </p:spPr>
        <p:txBody>
          <a:bodyPr>
            <a:normAutofit fontScale="90000"/>
          </a:bodyPr>
          <a:lstStyle/>
          <a:p>
            <a:r>
              <a:rPr lang="th-TH" b="1" dirty="0" smtClean="0"/>
              <a:t>หมวด 11 การประเมินผลการ</a:t>
            </a:r>
            <a:br>
              <a:rPr lang="th-TH" b="1" dirty="0" smtClean="0"/>
            </a:br>
            <a:r>
              <a:rPr lang="th-TH" b="1" dirty="0" smtClean="0"/>
              <a:t>ปฏิบัติงานของผู้ประกอบการ</a:t>
            </a:r>
            <a:endParaRPr lang="th-TH" b="1" dirty="0"/>
          </a:p>
        </p:txBody>
      </p:sp>
      <p:sp>
        <p:nvSpPr>
          <p:cNvPr id="3" name="ตัวแทนเนื้อหา 2"/>
          <p:cNvSpPr>
            <a:spLocks noGrp="1"/>
          </p:cNvSpPr>
          <p:nvPr>
            <p:ph idx="1"/>
          </p:nvPr>
        </p:nvSpPr>
        <p:spPr>
          <a:xfrm>
            <a:off x="683568" y="2348880"/>
            <a:ext cx="7776864" cy="3528391"/>
          </a:xfrm>
        </p:spPr>
        <p:txBody>
          <a:bodyPr>
            <a:noAutofit/>
          </a:bodyPr>
          <a:lstStyle/>
          <a:p>
            <a:pPr marL="0" indent="0" algn="thaiDist">
              <a:buNone/>
            </a:pPr>
            <a:r>
              <a:rPr lang="th-TH" sz="4000" dirty="0" smtClean="0">
                <a:cs typeface="+mj-cs"/>
              </a:rPr>
              <a:t>	เพื่อใช้ประกอบการพิจารณาคุณสมบัติของผู้ที่จะเข้ายื่นข้อเสนอหรือเข้าทำสัญญากับหน่วยงานภาครัฐ</a:t>
            </a:r>
          </a:p>
          <a:p>
            <a:pPr marL="0" indent="0" algn="thaiDist">
              <a:buNone/>
            </a:pPr>
            <a:r>
              <a:rPr lang="th-TH" sz="4000" dirty="0">
                <a:cs typeface="+mj-cs"/>
              </a:rPr>
              <a:t>	</a:t>
            </a:r>
            <a:r>
              <a:rPr lang="th-TH" sz="4000" dirty="0" smtClean="0">
                <a:cs typeface="+mj-cs"/>
              </a:rPr>
              <a:t>ผู้ที่ไม่ผ่านเกณฑ์ที่กำหนดจะถูกระงับการยื่นเสนอราคาหรือทำสัญญากับหน่วยงานภาครัฐไว้ชั่วคราว จนกว่าจะมีผลการประเมินผ่านเกณฑ์ที่กำหนด</a:t>
            </a:r>
            <a:endParaRPr lang="th-TH" sz="4000" dirty="0">
              <a:cs typeface="+mj-cs"/>
            </a:endParaRPr>
          </a:p>
        </p:txBody>
      </p:sp>
    </p:spTree>
    <p:extLst>
      <p:ext uri="{BB962C8B-B14F-4D97-AF65-F5344CB8AC3E}">
        <p14:creationId xmlns:p14="http://schemas.microsoft.com/office/powerpoint/2010/main" val="2066018886"/>
      </p:ext>
    </p:extLst>
  </p:cSld>
  <p:clrMapOvr>
    <a:masterClrMapping/>
  </p:clrMapOvr>
  <p:transition spd="slow">
    <p:push dir="u"/>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19872" y="548680"/>
            <a:ext cx="4032448" cy="1143000"/>
          </a:xfrm>
        </p:spPr>
        <p:txBody>
          <a:bodyPr>
            <a:normAutofit/>
          </a:bodyPr>
          <a:lstStyle/>
          <a:p>
            <a:r>
              <a:rPr lang="th-TH" sz="4000" b="1" dirty="0" smtClean="0"/>
              <a:t>หมวด 12 การทิ้งงาน</a:t>
            </a:r>
            <a:endParaRPr lang="th-TH" sz="4000"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4257286776"/>
              </p:ext>
            </p:extLst>
          </p:nvPr>
        </p:nvGraphicFramePr>
        <p:xfrm>
          <a:off x="468313" y="1772816"/>
          <a:ext cx="8218487"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367681"/>
      </p:ext>
    </p:extLst>
  </p:cSld>
  <p:clrMapOvr>
    <a:masterClrMapping/>
  </p:clrMapOvr>
  <p:transition spd="slow">
    <p:push di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ตัวแทนเนื้อหา 3"/>
          <p:cNvGraphicFramePr>
            <a:graphicFrameLocks noGrp="1"/>
          </p:cNvGraphicFramePr>
          <p:nvPr>
            <p:ph idx="1"/>
            <p:extLst>
              <p:ext uri="{D42A27DB-BD31-4B8C-83A1-F6EECF244321}">
                <p14:modId xmlns:p14="http://schemas.microsoft.com/office/powerpoint/2010/main" val="1794405265"/>
              </p:ext>
            </p:extLst>
          </p:nvPr>
        </p:nvGraphicFramePr>
        <p:xfrm>
          <a:off x="468313" y="1677826"/>
          <a:ext cx="8218487" cy="4775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ชื่อเรื่อง 1"/>
          <p:cNvSpPr txBox="1">
            <a:spLocks/>
          </p:cNvSpPr>
          <p:nvPr/>
        </p:nvSpPr>
        <p:spPr>
          <a:xfrm>
            <a:off x="3779912" y="638735"/>
            <a:ext cx="4032448" cy="103909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h-TH" sz="4000" b="1" dirty="0" smtClean="0"/>
              <a:t>หมวด 12 การทิ้งงาน (ต่อ)</a:t>
            </a:r>
            <a:endParaRPr lang="th-TH" sz="4000" b="1" dirty="0"/>
          </a:p>
        </p:txBody>
      </p:sp>
    </p:spTree>
    <p:extLst>
      <p:ext uri="{BB962C8B-B14F-4D97-AF65-F5344CB8AC3E}">
        <p14:creationId xmlns:p14="http://schemas.microsoft.com/office/powerpoint/2010/main" val="1676476400"/>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275856" y="548680"/>
            <a:ext cx="5040560" cy="1143000"/>
          </a:xfrm>
        </p:spPr>
        <p:txBody>
          <a:bodyPr>
            <a:normAutofit/>
          </a:bodyPr>
          <a:lstStyle/>
          <a:p>
            <a:r>
              <a:rPr lang="th-TH" b="1" dirty="0" smtClean="0"/>
              <a:t>หมวด 13 การบริหารพัสดุ</a:t>
            </a:r>
            <a:endParaRPr lang="th-TH"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1457402756"/>
              </p:ext>
            </p:extLst>
          </p:nvPr>
        </p:nvGraphicFramePr>
        <p:xfrm>
          <a:off x="468313" y="1916832"/>
          <a:ext cx="8218487" cy="4209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8646625"/>
      </p:ext>
    </p:extLst>
  </p:cSld>
  <p:clrMapOvr>
    <a:masterClrMapping/>
  </p:clrMapOvr>
  <p:transition spd="slow">
    <p:push dir="u"/>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19872" y="548680"/>
            <a:ext cx="4104456" cy="1143000"/>
          </a:xfrm>
        </p:spPr>
        <p:txBody>
          <a:bodyPr/>
          <a:lstStyle/>
          <a:p>
            <a:r>
              <a:rPr lang="th-TH" b="1" dirty="0" smtClean="0"/>
              <a:t>หมวด 14 การอุทธรณ์</a:t>
            </a:r>
            <a:endParaRPr lang="th-TH" b="1" dirty="0"/>
          </a:p>
        </p:txBody>
      </p:sp>
      <p:sp>
        <p:nvSpPr>
          <p:cNvPr id="3" name="ตัวแทนเนื้อหา 2"/>
          <p:cNvSpPr>
            <a:spLocks noGrp="1"/>
          </p:cNvSpPr>
          <p:nvPr>
            <p:ph idx="1"/>
          </p:nvPr>
        </p:nvSpPr>
        <p:spPr>
          <a:xfrm>
            <a:off x="467544" y="2060848"/>
            <a:ext cx="8219256" cy="4032447"/>
          </a:xfrm>
        </p:spPr>
        <p:txBody>
          <a:bodyPr>
            <a:noAutofit/>
          </a:bodyPr>
          <a:lstStyle/>
          <a:p>
            <a:pPr marL="0" indent="0" algn="thaiDist">
              <a:buNone/>
            </a:pPr>
            <a:r>
              <a:rPr lang="th-TH" sz="3600" dirty="0" smtClean="0">
                <a:cs typeface="+mj-cs"/>
              </a:rPr>
              <a:t>	</a:t>
            </a:r>
            <a:r>
              <a:rPr lang="th-TH" sz="3600" u="sng" dirty="0" smtClean="0">
                <a:cs typeface="+mj-cs"/>
              </a:rPr>
              <a:t>มาตรา 114</a:t>
            </a:r>
            <a:r>
              <a:rPr lang="th-TH" sz="3600" dirty="0" smtClean="0">
                <a:cs typeface="+mj-cs"/>
              </a:rPr>
              <a:t> ผู้ซึ่งได้ยื่นข้อเสนอเพื่อทำการจัดซื้อจัดจ้างพัสดุกับหน่วยงานของรัฐมีสิทธิอุทธรณ์เกี่ยวกับการจัดซื้อจัดจ้างพัสดุ ในกรณีที่เห็นว่าหน่วยงานของรัฐมิได้ปฏิบัติให้เป็นไปตามหลักเกณฑ์และวิธีการที่กำหนดในพระราชบัญญัตินี้ กฎกระทรวง ระเบียบ หรือประกาศที่ออกตามความในพระราชบัญญัตินี้ เป็นเหตุให้ตนไม่ได้รับการประกาศผลเป็นผู้ชนะหรือไม่ได้รับการคัดเลือกเป็นคู่สัญญากับหน่วยงานของรัฐ</a:t>
            </a:r>
            <a:endParaRPr lang="th-TH" sz="3600" u="sng" dirty="0">
              <a:cs typeface="+mj-cs"/>
            </a:endParaRPr>
          </a:p>
        </p:txBody>
      </p:sp>
    </p:spTree>
    <p:extLst>
      <p:ext uri="{BB962C8B-B14F-4D97-AF65-F5344CB8AC3E}">
        <p14:creationId xmlns:p14="http://schemas.microsoft.com/office/powerpoint/2010/main" val="986496661"/>
      </p:ext>
    </p:extLst>
  </p:cSld>
  <p:clrMapOvr>
    <a:masterClrMapping/>
  </p:clrMapOvr>
  <p:transition spd="slow">
    <p:push dir="u"/>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107504" y="1556792"/>
            <a:ext cx="8219256" cy="585192"/>
          </a:xfrm>
        </p:spPr>
        <p:txBody>
          <a:bodyPr/>
          <a:lstStyle/>
          <a:p>
            <a:pPr marL="0" indent="0">
              <a:buNone/>
            </a:pPr>
            <a:r>
              <a:rPr lang="th-TH" dirty="0" smtClean="0">
                <a:cs typeface="+mj-cs"/>
              </a:rPr>
              <a:t>	</a:t>
            </a:r>
            <a:r>
              <a:rPr lang="th-TH" u="sng" dirty="0" smtClean="0">
                <a:cs typeface="+mj-cs"/>
              </a:rPr>
              <a:t>มาตรา 115</a:t>
            </a:r>
            <a:r>
              <a:rPr lang="th-TH" dirty="0" smtClean="0">
                <a:cs typeface="+mj-cs"/>
              </a:rPr>
              <a:t> ผู้มีสิทธิอุทธรณ์จะยื่นอุทธรณ์ในเรื่องดังต่อไปนี้ไม่ได้</a:t>
            </a:r>
          </a:p>
          <a:p>
            <a:pPr marL="0" indent="0">
              <a:buNone/>
            </a:pPr>
            <a:endParaRPr lang="th-TH" dirty="0">
              <a:cs typeface="+mj-cs"/>
            </a:endParaRPr>
          </a:p>
        </p:txBody>
      </p:sp>
      <p:sp>
        <p:nvSpPr>
          <p:cNvPr id="4" name="ชื่อเรื่อง 1"/>
          <p:cNvSpPr txBox="1">
            <a:spLocks/>
          </p:cNvSpPr>
          <p:nvPr/>
        </p:nvSpPr>
        <p:spPr>
          <a:xfrm>
            <a:off x="3779912" y="548680"/>
            <a:ext cx="41044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h-TH" b="1" dirty="0" smtClean="0"/>
              <a:t>หมวด</a:t>
            </a:r>
            <a:r>
              <a:rPr lang="th-TH" sz="4000" b="1" dirty="0" smtClean="0"/>
              <a:t> 14 การอุทธรณ์</a:t>
            </a:r>
            <a:endParaRPr lang="th-TH" sz="4000" b="1" dirty="0"/>
          </a:p>
        </p:txBody>
      </p:sp>
      <p:graphicFrame>
        <p:nvGraphicFramePr>
          <p:cNvPr id="7" name="ไดอะแกรม 6"/>
          <p:cNvGraphicFramePr/>
          <p:nvPr>
            <p:extLst>
              <p:ext uri="{D42A27DB-BD31-4B8C-83A1-F6EECF244321}">
                <p14:modId xmlns:p14="http://schemas.microsoft.com/office/powerpoint/2010/main" val="1161023818"/>
              </p:ext>
            </p:extLst>
          </p:nvPr>
        </p:nvGraphicFramePr>
        <p:xfrm>
          <a:off x="-108520" y="2173312"/>
          <a:ext cx="82089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6973694"/>
      </p:ext>
    </p:extLst>
  </p:cSld>
  <p:clrMapOvr>
    <a:masterClrMapping/>
  </p:clrMapOvr>
  <p:transition spd="slow">
    <p:push dir="u"/>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2915816" y="548680"/>
            <a:ext cx="6552728" cy="1143000"/>
          </a:xfrm>
        </p:spPr>
        <p:txBody>
          <a:bodyPr>
            <a:normAutofit/>
          </a:bodyPr>
          <a:lstStyle/>
          <a:p>
            <a:r>
              <a:rPr lang="th-TH" b="1" dirty="0"/>
              <a:t>หมวด 14 การ</a:t>
            </a:r>
            <a:r>
              <a:rPr lang="th-TH" b="1" dirty="0" smtClean="0"/>
              <a:t>อุทธรณ์ (ต่อ)</a:t>
            </a:r>
            <a:endParaRPr lang="th-TH"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809180901"/>
              </p:ext>
            </p:extLst>
          </p:nvPr>
        </p:nvGraphicFramePr>
        <p:xfrm>
          <a:off x="683568" y="1811759"/>
          <a:ext cx="7858447" cy="4209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9602403"/>
      </p:ext>
    </p:extLst>
  </p:cSld>
  <p:clrMapOvr>
    <a:masterClrMapping/>
  </p:clrMapOvr>
  <p:transition spd="slow">
    <p:push dir="u"/>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19872" y="548680"/>
            <a:ext cx="4680520" cy="1143000"/>
          </a:xfrm>
        </p:spPr>
        <p:txBody>
          <a:bodyPr>
            <a:normAutofit/>
          </a:bodyPr>
          <a:lstStyle/>
          <a:p>
            <a:r>
              <a:rPr lang="th-TH" sz="4000" b="1" dirty="0"/>
              <a:t>หมวด 14 การ</a:t>
            </a:r>
            <a:r>
              <a:rPr lang="th-TH" sz="4000" b="1" dirty="0" smtClean="0"/>
              <a:t>อุทธรณ์ (ต่อ)</a:t>
            </a:r>
            <a:endParaRPr lang="th-TH" sz="4000"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1752102645"/>
              </p:ext>
            </p:extLst>
          </p:nvPr>
        </p:nvGraphicFramePr>
        <p:xfrm>
          <a:off x="673993" y="1844824"/>
          <a:ext cx="7930455"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9553027"/>
      </p:ext>
    </p:extLst>
  </p:cSld>
  <p:clrMapOvr>
    <a:masterClrMapping/>
  </p:clrMapOvr>
  <p:transition spd="slow">
    <p:push dir="u"/>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251520" y="2348880"/>
            <a:ext cx="8568952" cy="3528392"/>
          </a:xfrm>
        </p:spPr>
        <p:txBody>
          <a:bodyPr>
            <a:noAutofit/>
          </a:bodyPr>
          <a:lstStyle/>
          <a:p>
            <a:pPr marL="457200" lvl="1" indent="0" algn="thaiDist">
              <a:buNone/>
            </a:pPr>
            <a:r>
              <a:rPr lang="th-TH" sz="4000" dirty="0">
                <a:cs typeface="+mj-cs"/>
              </a:rPr>
              <a:t>	</a:t>
            </a:r>
            <a:r>
              <a:rPr lang="th-TH" sz="4000" dirty="0" smtClean="0">
                <a:cs typeface="+mj-cs"/>
              </a:rPr>
              <a:t>ในกรณีที่หน่วยงานของรัฐไม่เห็นด้วยกับอุทธรณ์ ไม่ว่าทั้งหมดหรือบางส่วนให้เร่งรายงานความเห็นพร้อมเหตุผลไปยังคณะกรรมการพิจารณาอุทธรณ์ตามมาตรา 119 ภายในสามวันทำการนับแต่วันที่ครบกำหนดตามวรรคหนึ่ง</a:t>
            </a:r>
            <a:endParaRPr lang="th-TH" sz="4000" dirty="0">
              <a:cs typeface="+mj-cs"/>
            </a:endParaRPr>
          </a:p>
        </p:txBody>
      </p:sp>
      <p:sp>
        <p:nvSpPr>
          <p:cNvPr id="4" name="ชื่อเรื่อง 1"/>
          <p:cNvSpPr>
            <a:spLocks noGrp="1"/>
          </p:cNvSpPr>
          <p:nvPr>
            <p:ph type="title"/>
          </p:nvPr>
        </p:nvSpPr>
        <p:spPr>
          <a:xfrm>
            <a:off x="3995936" y="548680"/>
            <a:ext cx="4104456" cy="1143000"/>
          </a:xfrm>
        </p:spPr>
        <p:txBody>
          <a:bodyPr>
            <a:normAutofit fontScale="90000"/>
          </a:bodyPr>
          <a:lstStyle/>
          <a:p>
            <a:r>
              <a:rPr lang="th-TH" b="1" dirty="0"/>
              <a:t>หมวด 14 การ</a:t>
            </a:r>
            <a:r>
              <a:rPr lang="th-TH" b="1" dirty="0" smtClean="0"/>
              <a:t>อุทธรณ์ (ต่อ)</a:t>
            </a:r>
            <a:endParaRPr lang="th-TH" b="1" dirty="0"/>
          </a:p>
        </p:txBody>
      </p:sp>
    </p:spTree>
    <p:extLst>
      <p:ext uri="{BB962C8B-B14F-4D97-AF65-F5344CB8AC3E}">
        <p14:creationId xmlns:p14="http://schemas.microsoft.com/office/powerpoint/2010/main" val="2157008809"/>
      </p:ext>
    </p:extLst>
  </p:cSld>
  <p:clrMapOvr>
    <a:masterClrMapping/>
  </p:clrMapOvr>
  <p:transition spd="slow">
    <p:push dir="u"/>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p:cNvSpPr>
            <a:spLocks noGrp="1"/>
          </p:cNvSpPr>
          <p:nvPr>
            <p:ph type="title"/>
          </p:nvPr>
        </p:nvSpPr>
        <p:spPr>
          <a:xfrm>
            <a:off x="3779912" y="548680"/>
            <a:ext cx="4176464" cy="1143000"/>
          </a:xfrm>
        </p:spPr>
        <p:txBody>
          <a:bodyPr>
            <a:normAutofit fontScale="90000"/>
          </a:bodyPr>
          <a:lstStyle/>
          <a:p>
            <a:r>
              <a:rPr lang="th-TH" b="1" dirty="0"/>
              <a:t>หมวด 14 การ</a:t>
            </a:r>
            <a:r>
              <a:rPr lang="th-TH" b="1" dirty="0" smtClean="0"/>
              <a:t>อุทธรณ์ (ต่อ)</a:t>
            </a:r>
            <a:endParaRPr lang="th-TH" b="1" dirty="0"/>
          </a:p>
        </p:txBody>
      </p:sp>
      <p:graphicFrame>
        <p:nvGraphicFramePr>
          <p:cNvPr id="5" name="ตัวแทนเนื้อหา 3"/>
          <p:cNvGraphicFramePr>
            <a:graphicFrameLocks noGrp="1"/>
          </p:cNvGraphicFramePr>
          <p:nvPr>
            <p:ph idx="1"/>
            <p:extLst>
              <p:ext uri="{D42A27DB-BD31-4B8C-83A1-F6EECF244321}">
                <p14:modId xmlns:p14="http://schemas.microsoft.com/office/powerpoint/2010/main" val="2986286592"/>
              </p:ext>
            </p:extLst>
          </p:nvPr>
        </p:nvGraphicFramePr>
        <p:xfrm>
          <a:off x="395536" y="1556792"/>
          <a:ext cx="856895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8029406"/>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ตัวแทนเนื้อหา 3"/>
          <p:cNvGraphicFramePr>
            <a:graphicFrameLocks noGrp="1"/>
          </p:cNvGraphicFramePr>
          <p:nvPr>
            <p:ph idx="1"/>
            <p:extLst>
              <p:ext uri="{D42A27DB-BD31-4B8C-83A1-F6EECF244321}">
                <p14:modId xmlns:p14="http://schemas.microsoft.com/office/powerpoint/2010/main" val="2277637708"/>
              </p:ext>
            </p:extLst>
          </p:nvPr>
        </p:nvGraphicFramePr>
        <p:xfrm>
          <a:off x="179512" y="1379909"/>
          <a:ext cx="8568183"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0686269"/>
      </p:ext>
    </p:extLst>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203848" y="548680"/>
            <a:ext cx="4752528" cy="1143000"/>
          </a:xfrm>
        </p:spPr>
        <p:txBody>
          <a:bodyPr/>
          <a:lstStyle/>
          <a:p>
            <a:r>
              <a:rPr lang="th-TH" b="1" dirty="0" smtClean="0"/>
              <a:t>หมวด 15 บทกำหนดโทษ</a:t>
            </a:r>
            <a:endParaRPr lang="th-TH"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2078482577"/>
              </p:ext>
            </p:extLst>
          </p:nvPr>
        </p:nvGraphicFramePr>
        <p:xfrm>
          <a:off x="468313" y="1691680"/>
          <a:ext cx="8218487" cy="44344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ตัวแทนเนื้อหา 2"/>
          <p:cNvSpPr txBox="1">
            <a:spLocks/>
          </p:cNvSpPr>
          <p:nvPr/>
        </p:nvSpPr>
        <p:spPr>
          <a:xfrm>
            <a:off x="611560" y="5229200"/>
            <a:ext cx="8219256" cy="1440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th-TH" sz="2800" dirty="0">
              <a:cs typeface="+mj-cs"/>
            </a:endParaRPr>
          </a:p>
        </p:txBody>
      </p:sp>
    </p:spTree>
    <p:extLst>
      <p:ext uri="{BB962C8B-B14F-4D97-AF65-F5344CB8AC3E}">
        <p14:creationId xmlns:p14="http://schemas.microsoft.com/office/powerpoint/2010/main" val="449327516"/>
      </p:ext>
    </p:extLst>
  </p:cSld>
  <p:clrMapOvr>
    <a:masterClrMapping/>
  </p:clrMapOvr>
  <p:transition spd="slow">
    <p:push dir="u"/>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2411760" y="548680"/>
            <a:ext cx="5616624" cy="1143000"/>
          </a:xfrm>
        </p:spPr>
        <p:txBody>
          <a:bodyPr/>
          <a:lstStyle/>
          <a:p>
            <a:r>
              <a:rPr lang="th-TH" b="1" dirty="0" smtClean="0"/>
              <a:t>บทเฉพาะกาล</a:t>
            </a:r>
            <a:endParaRPr lang="th-TH" b="1" dirty="0"/>
          </a:p>
        </p:txBody>
      </p:sp>
      <p:sp>
        <p:nvSpPr>
          <p:cNvPr id="3" name="ตัวแทนเนื้อหา 2"/>
          <p:cNvSpPr>
            <a:spLocks noGrp="1"/>
          </p:cNvSpPr>
          <p:nvPr>
            <p:ph idx="1"/>
          </p:nvPr>
        </p:nvSpPr>
        <p:spPr>
          <a:xfrm>
            <a:off x="395536" y="1628800"/>
            <a:ext cx="8352928" cy="4752528"/>
          </a:xfrm>
        </p:spPr>
        <p:txBody>
          <a:bodyPr>
            <a:noAutofit/>
          </a:bodyPr>
          <a:lstStyle/>
          <a:p>
            <a:pPr algn="thaiDist"/>
            <a:r>
              <a:rPr lang="th-TH" sz="2400" dirty="0" smtClean="0">
                <a:cs typeface="+mj-cs"/>
              </a:rPr>
              <a:t>กรณีที่ยังไม่ออกกฎกระทรวง ระเบียบ หรือประกาศให้นำระเบียบที่ใช้บังคับอยู่เดิมมาใช้บังคับต่อไปเท่าที่ไม่ขัดหรือแย้งกับพระราชบัญญัตินี้จนกว่าจะมีกฎกระทรวง ระเบียบ หรือประกาศ ในเรื่องนั้นๆ ตามพระราชบัญญัตินี้ใช้บังคับ (มาตรา 112)</a:t>
            </a:r>
          </a:p>
          <a:p>
            <a:pPr algn="thaiDist"/>
            <a:r>
              <a:rPr lang="th-TH" sz="2400" dirty="0" smtClean="0">
                <a:cs typeface="+mj-cs"/>
              </a:rPr>
              <a:t>กรณีไม่อาจนำระเบียบเดิมมาใช้บังคับในเรื่องใดได้ให้เป็นไปตามที่คณะกรรมการนโยบายกำหนด (มาตรา 123)</a:t>
            </a:r>
          </a:p>
          <a:p>
            <a:pPr algn="thaiDist"/>
            <a:r>
              <a:rPr lang="th-TH" sz="2400" dirty="0" smtClean="0">
                <a:cs typeface="+mj-cs"/>
              </a:rPr>
              <a:t>การดำเนินการจัดซื้อจัดจ้างให้เป็นไปตามระเบียบที่ใช้บังคับอยู่เดิม จนกว่าจะมีประกาศ หรือกฎหรือระเบียบแล้วแต่กรณีใช้บังคับ (มาตรา 124)</a:t>
            </a:r>
          </a:p>
          <a:p>
            <a:pPr algn="thaiDist"/>
            <a:r>
              <a:rPr lang="th-TH" sz="2400" dirty="0" smtClean="0">
                <a:cs typeface="+mj-cs"/>
              </a:rPr>
              <a:t>การดำเนินการจัดซื้อจัดจ้างที่ได้ดำเนินการตามระเบียบที่ใช้บังคับอยู่ที่เดิมก่อนวันที่พระราชบัญญัตินี้ใช้บังคับและการตรวจรับและการจ่ายเงินยังไม่แล้วเสร็จให้ดำเนินการตามระเบียบเดิมต่อไป เว้นแต่ยังไม่ได้ประกาศจัดซื้อจัดจ้าง หรือในกรณีที่มีการยกเลิกการดำเนินการจัดซื้อจัดจ้าง การดำเนินการจัดซื้อจัดจ้างนั้น หรือการดำเนินการจัดซื้อจัดจ้างครั้งใหม่ แล้วแต่กรณี ให้ดำเนินการตามพระราชบัญญัตินี้ (มาตรา 128)</a:t>
            </a:r>
            <a:endParaRPr lang="th-TH" sz="2400" dirty="0">
              <a:cs typeface="+mj-cs"/>
            </a:endParaRPr>
          </a:p>
        </p:txBody>
      </p:sp>
    </p:spTree>
    <p:extLst>
      <p:ext uri="{BB962C8B-B14F-4D97-AF65-F5344CB8AC3E}">
        <p14:creationId xmlns:p14="http://schemas.microsoft.com/office/powerpoint/2010/main" val="699011962"/>
      </p:ext>
    </p:extLst>
  </p:cSld>
  <p:clrMapOvr>
    <a:masterClrMapping/>
  </p:clrMapOvr>
  <p:transition spd="slow">
    <p:push dir="u"/>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635896" y="620688"/>
            <a:ext cx="3312368" cy="1143000"/>
          </a:xfrm>
        </p:spPr>
        <p:txBody>
          <a:bodyPr/>
          <a:lstStyle/>
          <a:p>
            <a:r>
              <a:rPr lang="th-TH" dirty="0" smtClean="0"/>
              <a:t>วิธีการจัดซื้อจัดจ้าง</a:t>
            </a:r>
            <a:endParaRPr lang="th-TH" dirty="0"/>
          </a:p>
        </p:txBody>
      </p:sp>
      <p:graphicFrame>
        <p:nvGraphicFramePr>
          <p:cNvPr id="6" name="ตัวแทนเนื้อหา 5"/>
          <p:cNvGraphicFramePr>
            <a:graphicFrameLocks noGrp="1"/>
          </p:cNvGraphicFramePr>
          <p:nvPr>
            <p:ph idx="1"/>
            <p:extLst>
              <p:ext uri="{D42A27DB-BD31-4B8C-83A1-F6EECF244321}">
                <p14:modId xmlns:p14="http://schemas.microsoft.com/office/powerpoint/2010/main" val="3836922825"/>
              </p:ext>
            </p:extLst>
          </p:nvPr>
        </p:nvGraphicFramePr>
        <p:xfrm>
          <a:off x="468313" y="1700213"/>
          <a:ext cx="8218487" cy="442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ลูกศรเชื่อมต่อแบบตรง 7"/>
          <p:cNvCxnSpPr/>
          <p:nvPr/>
        </p:nvCxnSpPr>
        <p:spPr>
          <a:xfrm>
            <a:off x="3923928" y="3068960"/>
            <a:ext cx="1080120" cy="5760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ลูกศรเชื่อมต่อแบบตรง 9"/>
          <p:cNvCxnSpPr/>
          <p:nvPr/>
        </p:nvCxnSpPr>
        <p:spPr>
          <a:xfrm>
            <a:off x="3923928" y="3068960"/>
            <a:ext cx="1080120" cy="1224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ลูกศรเชื่อมต่อแบบตรง 11"/>
          <p:cNvCxnSpPr/>
          <p:nvPr/>
        </p:nvCxnSpPr>
        <p:spPr>
          <a:xfrm>
            <a:off x="2267744" y="3789040"/>
            <a:ext cx="2736304" cy="1008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ลูกศรเชื่อมต่อแบบตรง 14"/>
          <p:cNvCxnSpPr/>
          <p:nvPr/>
        </p:nvCxnSpPr>
        <p:spPr>
          <a:xfrm flipV="1">
            <a:off x="2843808" y="3140968"/>
            <a:ext cx="2160240" cy="1080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ลูกศรเชื่อมต่อแบบตรง 17"/>
          <p:cNvCxnSpPr/>
          <p:nvPr/>
        </p:nvCxnSpPr>
        <p:spPr>
          <a:xfrm>
            <a:off x="2843808" y="4293096"/>
            <a:ext cx="2160240" cy="5040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ลูกศรเชื่อมต่อแบบตรง 19"/>
          <p:cNvCxnSpPr/>
          <p:nvPr/>
        </p:nvCxnSpPr>
        <p:spPr>
          <a:xfrm>
            <a:off x="2843808" y="4293096"/>
            <a:ext cx="2160240" cy="11521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519345"/>
      </p:ext>
    </p:extLst>
  </p:cSld>
  <p:clrMapOvr>
    <a:masterClrMapping/>
  </p:clrMapOvr>
  <p:transition spd="slow">
    <p:push dir="u"/>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491880" y="692696"/>
            <a:ext cx="4392488" cy="864096"/>
          </a:xfrm>
        </p:spPr>
        <p:txBody>
          <a:bodyPr/>
          <a:lstStyle/>
          <a:p>
            <a:r>
              <a:rPr lang="th-TH" dirty="0" smtClean="0"/>
              <a:t>อำนาจในการสั่งซื้อสั่งจ้าง</a:t>
            </a:r>
            <a:endParaRPr lang="th-TH" dirty="0"/>
          </a:p>
        </p:txBody>
      </p:sp>
      <p:sp>
        <p:nvSpPr>
          <p:cNvPr id="3" name="ตัวแทนเนื้อหา 2"/>
          <p:cNvSpPr>
            <a:spLocks noGrp="1"/>
          </p:cNvSpPr>
          <p:nvPr>
            <p:ph idx="1"/>
          </p:nvPr>
        </p:nvSpPr>
        <p:spPr>
          <a:xfrm>
            <a:off x="467544" y="1556792"/>
            <a:ext cx="8219256" cy="4569371"/>
          </a:xfrm>
        </p:spPr>
        <p:txBody>
          <a:bodyPr>
            <a:noAutofit/>
          </a:bodyPr>
          <a:lstStyle/>
          <a:p>
            <a:pPr marL="0" indent="0" algn="thaiDist">
              <a:buNone/>
            </a:pPr>
            <a:r>
              <a:rPr lang="th-TH" sz="3400" dirty="0" smtClean="0">
                <a:latin typeface="AngsanaUPC" panose="02020603050405020304" pitchFamily="18" charset="-34"/>
                <a:cs typeface="+mj-cs"/>
              </a:rPr>
              <a:t>	ข้อ 84 การสั่งซื้อหรือสั่งจ้างโดยวิธีประกาศเชิญชวนทั่วไปครั้งหนึ่ง ให้เป็นอำนาจของผู้ดำรงตำแหน่งและภายในวงเงิน ดังต่อไปนี้</a:t>
            </a:r>
          </a:p>
          <a:p>
            <a:pPr marL="0" indent="0" algn="thaiDist">
              <a:buNone/>
            </a:pPr>
            <a:r>
              <a:rPr lang="th-TH" sz="3400" dirty="0" smtClean="0">
                <a:latin typeface="AngsanaUPC" panose="02020603050405020304" pitchFamily="18" charset="-34"/>
                <a:cs typeface="+mj-cs"/>
              </a:rPr>
              <a:t>1. หัวหน้าหน่วยงานของรัฐ ไม่เกิน 200</a:t>
            </a:r>
            <a:r>
              <a:rPr lang="en-US" sz="3400" dirty="0" smtClean="0">
                <a:latin typeface="AngsanaUPC" panose="02020603050405020304" pitchFamily="18" charset="-34"/>
                <a:cs typeface="+mj-cs"/>
              </a:rPr>
              <a:t>,000 </a:t>
            </a:r>
            <a:r>
              <a:rPr lang="th-TH" sz="3400" dirty="0" smtClean="0">
                <a:latin typeface="AngsanaUPC" panose="02020603050405020304" pitchFamily="18" charset="-34"/>
                <a:cs typeface="+mj-cs"/>
              </a:rPr>
              <a:t>บาท</a:t>
            </a:r>
          </a:p>
          <a:p>
            <a:pPr marL="0" indent="0" algn="thaiDist">
              <a:buNone/>
            </a:pPr>
            <a:r>
              <a:rPr lang="th-TH" sz="3400" dirty="0" smtClean="0">
                <a:latin typeface="AngsanaUPC" panose="02020603050405020304" pitchFamily="18" charset="-34"/>
                <a:cs typeface="+mj-cs"/>
              </a:rPr>
              <a:t>2. ผู้มีอำนาจเหนือขึ้นไปหนึ่งชั้น เกิน 200</a:t>
            </a:r>
            <a:r>
              <a:rPr lang="en-US" sz="3400" dirty="0" smtClean="0">
                <a:latin typeface="AngsanaUPC" panose="02020603050405020304" pitchFamily="18" charset="-34"/>
                <a:cs typeface="+mj-cs"/>
              </a:rPr>
              <a:t>,000 </a:t>
            </a:r>
            <a:r>
              <a:rPr lang="th-TH" sz="3400" dirty="0" smtClean="0">
                <a:latin typeface="AngsanaUPC" panose="02020603050405020304" pitchFamily="18" charset="-34"/>
                <a:cs typeface="+mj-cs"/>
              </a:rPr>
              <a:t>บาท</a:t>
            </a:r>
          </a:p>
          <a:p>
            <a:pPr marL="0" indent="0" algn="thaiDist">
              <a:buNone/>
            </a:pPr>
            <a:r>
              <a:rPr lang="th-TH" sz="3400" dirty="0" smtClean="0">
                <a:latin typeface="AngsanaUPC" panose="02020603050405020304" pitchFamily="18" charset="-34"/>
                <a:cs typeface="+mj-cs"/>
              </a:rPr>
              <a:t>	ข้อ 85 การสั่งซื้อหรือสั่งจ้างโดยวิธีคัดเลือกครั้งหนึ่ง ให้เป็นอำนาจของผู้ดำรงตำแหน่งและภายในวงเงิน ดังต่อไปนี้</a:t>
            </a:r>
          </a:p>
          <a:p>
            <a:pPr marL="0" indent="0" algn="thaiDist">
              <a:buNone/>
            </a:pPr>
            <a:r>
              <a:rPr lang="th-TH" sz="3400" dirty="0" smtClean="0">
                <a:latin typeface="AngsanaUPC" panose="02020603050405020304" pitchFamily="18" charset="-34"/>
                <a:cs typeface="+mj-cs"/>
              </a:rPr>
              <a:t>1. หัวหน้าหน่วยงานของรัฐ ไม่เกิน </a:t>
            </a:r>
            <a:r>
              <a:rPr lang="en-US" sz="3400" dirty="0" smtClean="0">
                <a:latin typeface="AngsanaUPC" panose="02020603050405020304" pitchFamily="18" charset="-34"/>
                <a:cs typeface="+mj-cs"/>
              </a:rPr>
              <a:t>100,000,000 </a:t>
            </a:r>
            <a:r>
              <a:rPr lang="th-TH" sz="3400" dirty="0" smtClean="0">
                <a:latin typeface="AngsanaUPC" panose="02020603050405020304" pitchFamily="18" charset="-34"/>
                <a:cs typeface="+mj-cs"/>
              </a:rPr>
              <a:t>บาท</a:t>
            </a:r>
          </a:p>
          <a:p>
            <a:pPr marL="0" indent="0" algn="thaiDist">
              <a:buNone/>
            </a:pPr>
            <a:r>
              <a:rPr lang="th-TH" sz="3400" dirty="0" smtClean="0">
                <a:latin typeface="AngsanaUPC" panose="02020603050405020304" pitchFamily="18" charset="-34"/>
                <a:cs typeface="+mj-cs"/>
              </a:rPr>
              <a:t>2. ผู้มีอำนาจเหนือขึ้นไปหนึ่งชั้น เกิน </a:t>
            </a:r>
            <a:r>
              <a:rPr lang="en-US" sz="3400" dirty="0" smtClean="0">
                <a:latin typeface="AngsanaUPC" panose="02020603050405020304" pitchFamily="18" charset="-34"/>
                <a:cs typeface="+mj-cs"/>
              </a:rPr>
              <a:t>100,000,000 </a:t>
            </a:r>
            <a:r>
              <a:rPr lang="th-TH" sz="3400" dirty="0" smtClean="0">
                <a:latin typeface="AngsanaUPC" panose="02020603050405020304" pitchFamily="18" charset="-34"/>
                <a:cs typeface="+mj-cs"/>
              </a:rPr>
              <a:t>บาท</a:t>
            </a:r>
            <a:endParaRPr lang="th-TH" sz="3400" dirty="0" smtClean="0">
              <a:latin typeface="AngsanaUPC" panose="02020603050405020304" pitchFamily="18" charset="-34"/>
              <a:cs typeface="+mj-cs"/>
            </a:endParaRPr>
          </a:p>
        </p:txBody>
      </p:sp>
    </p:spTree>
    <p:extLst>
      <p:ext uri="{BB962C8B-B14F-4D97-AF65-F5344CB8AC3E}">
        <p14:creationId xmlns:p14="http://schemas.microsoft.com/office/powerpoint/2010/main" val="2290248650"/>
      </p:ext>
    </p:extLst>
  </p:cSld>
  <p:clrMapOvr>
    <a:masterClrMapping/>
  </p:clrMapOvr>
  <p:transition spd="slow">
    <p:push dir="u"/>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p:cNvSpPr>
            <a:spLocks noGrp="1"/>
          </p:cNvSpPr>
          <p:nvPr>
            <p:ph type="title"/>
          </p:nvPr>
        </p:nvSpPr>
        <p:spPr>
          <a:xfrm>
            <a:off x="3491880" y="692696"/>
            <a:ext cx="4392488" cy="864096"/>
          </a:xfrm>
        </p:spPr>
        <p:txBody>
          <a:bodyPr/>
          <a:lstStyle/>
          <a:p>
            <a:r>
              <a:rPr lang="th-TH" dirty="0" smtClean="0"/>
              <a:t>อำนาจในการสั่งซื้อสั่งจ้าง</a:t>
            </a:r>
            <a:endParaRPr lang="th-TH" dirty="0"/>
          </a:p>
        </p:txBody>
      </p:sp>
      <p:sp>
        <p:nvSpPr>
          <p:cNvPr id="5" name="ตัวแทนเนื้อหา 2"/>
          <p:cNvSpPr>
            <a:spLocks noGrp="1"/>
          </p:cNvSpPr>
          <p:nvPr>
            <p:ph idx="1"/>
          </p:nvPr>
        </p:nvSpPr>
        <p:spPr>
          <a:xfrm>
            <a:off x="467544" y="1700808"/>
            <a:ext cx="8219256" cy="4425355"/>
          </a:xfrm>
        </p:spPr>
        <p:txBody>
          <a:bodyPr>
            <a:normAutofit/>
          </a:bodyPr>
          <a:lstStyle/>
          <a:p>
            <a:pPr marL="0" indent="0" algn="thaiDist">
              <a:buNone/>
            </a:pPr>
            <a:r>
              <a:rPr lang="th-TH" dirty="0" smtClean="0">
                <a:latin typeface="AngsanaUPC" panose="02020603050405020304" pitchFamily="18" charset="-34"/>
                <a:cs typeface="AngsanaUPC" panose="02020603050405020304" pitchFamily="18" charset="-34"/>
              </a:rPr>
              <a:t>	</a:t>
            </a:r>
            <a:r>
              <a:rPr lang="th-TH" sz="4000" dirty="0" smtClean="0">
                <a:latin typeface="AngsanaUPC" panose="02020603050405020304" pitchFamily="18" charset="-34"/>
                <a:cs typeface="+mj-cs"/>
              </a:rPr>
              <a:t>ข้อ 86 การสั่งซื้อหรือสั่งจ้างโดยวิธีเฉพาะเจาะจงครั้งหนึ่ง ให้เป็นอำนาจของผู้ดำรงตำแหน่งและภายในวงเงิน ดังต่อไปนี้</a:t>
            </a:r>
          </a:p>
          <a:p>
            <a:pPr marL="0" indent="0" algn="thaiDist">
              <a:buNone/>
            </a:pPr>
            <a:r>
              <a:rPr lang="th-TH" sz="4000" dirty="0" smtClean="0">
                <a:latin typeface="AngsanaUPC" panose="02020603050405020304" pitchFamily="18" charset="-34"/>
                <a:cs typeface="+mj-cs"/>
              </a:rPr>
              <a:t>1. หัวหน้าหน่วยงานของรัฐ ไม่เกิน 50</a:t>
            </a:r>
            <a:r>
              <a:rPr lang="en-US" sz="4000" dirty="0" smtClean="0">
                <a:latin typeface="AngsanaUPC" panose="02020603050405020304" pitchFamily="18" charset="-34"/>
                <a:cs typeface="+mj-cs"/>
              </a:rPr>
              <a:t>,</a:t>
            </a:r>
            <a:r>
              <a:rPr lang="th-TH" sz="4000" dirty="0" smtClean="0">
                <a:latin typeface="AngsanaUPC" panose="02020603050405020304" pitchFamily="18" charset="-34"/>
                <a:cs typeface="+mj-cs"/>
              </a:rPr>
              <a:t>00</a:t>
            </a:r>
            <a:r>
              <a:rPr lang="en-US" sz="4000" dirty="0" smtClean="0">
                <a:latin typeface="AngsanaUPC" panose="02020603050405020304" pitchFamily="18" charset="-34"/>
                <a:cs typeface="+mj-cs"/>
              </a:rPr>
              <a:t>,000 </a:t>
            </a:r>
            <a:r>
              <a:rPr lang="th-TH" sz="4000" dirty="0" smtClean="0">
                <a:latin typeface="AngsanaUPC" panose="02020603050405020304" pitchFamily="18" charset="-34"/>
                <a:cs typeface="+mj-cs"/>
              </a:rPr>
              <a:t>บาท</a:t>
            </a:r>
          </a:p>
          <a:p>
            <a:pPr marL="0" indent="0" algn="thaiDist">
              <a:buNone/>
            </a:pPr>
            <a:r>
              <a:rPr lang="th-TH" sz="4000" dirty="0" smtClean="0">
                <a:latin typeface="AngsanaUPC" panose="02020603050405020304" pitchFamily="18" charset="-34"/>
                <a:cs typeface="+mj-cs"/>
              </a:rPr>
              <a:t>2. ผู้มีอำนาจเหนือขึ้นไปหนึ่งชั้น เกิน 50</a:t>
            </a:r>
            <a:r>
              <a:rPr lang="en-US" sz="4000" dirty="0" smtClean="0">
                <a:latin typeface="AngsanaUPC" panose="02020603050405020304" pitchFamily="18" charset="-34"/>
                <a:cs typeface="+mj-cs"/>
              </a:rPr>
              <a:t>,0</a:t>
            </a:r>
            <a:r>
              <a:rPr lang="th-TH" sz="4000" dirty="0" smtClean="0">
                <a:latin typeface="AngsanaUPC" panose="02020603050405020304" pitchFamily="18" charset="-34"/>
                <a:cs typeface="+mj-cs"/>
              </a:rPr>
              <a:t>00</a:t>
            </a:r>
            <a:r>
              <a:rPr lang="en-US" sz="4000" dirty="0" smtClean="0">
                <a:latin typeface="AngsanaUPC" panose="02020603050405020304" pitchFamily="18" charset="-34"/>
                <a:cs typeface="+mj-cs"/>
              </a:rPr>
              <a:t>,000 </a:t>
            </a:r>
            <a:r>
              <a:rPr lang="th-TH" sz="4000" dirty="0" smtClean="0">
                <a:latin typeface="AngsanaUPC" panose="02020603050405020304" pitchFamily="18" charset="-34"/>
                <a:cs typeface="+mj-cs"/>
              </a:rPr>
              <a:t>บาท</a:t>
            </a:r>
          </a:p>
          <a:p>
            <a:pPr marL="0" indent="0">
              <a:buNone/>
            </a:pPr>
            <a:r>
              <a:rPr lang="th-TH" dirty="0" smtClean="0">
                <a:latin typeface="AngsanaUPC" panose="02020603050405020304" pitchFamily="18" charset="-34"/>
                <a:cs typeface="AngsanaUPC" panose="02020603050405020304" pitchFamily="18" charset="-34"/>
              </a:rPr>
              <a:t>	</a:t>
            </a:r>
          </a:p>
        </p:txBody>
      </p:sp>
    </p:spTree>
    <p:extLst>
      <p:ext uri="{BB962C8B-B14F-4D97-AF65-F5344CB8AC3E}">
        <p14:creationId xmlns:p14="http://schemas.microsoft.com/office/powerpoint/2010/main" val="145450151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275856" y="620688"/>
            <a:ext cx="2088232" cy="1143000"/>
          </a:xfrm>
        </p:spPr>
        <p:txBody>
          <a:bodyPr>
            <a:normAutofit/>
          </a:bodyPr>
          <a:lstStyle/>
          <a:p>
            <a:r>
              <a:rPr lang="th-TH" sz="4800" b="1" dirty="0" smtClean="0"/>
              <a:t>สินค้า</a:t>
            </a:r>
            <a:endParaRPr lang="th-TH" sz="4800"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2835817541"/>
              </p:ext>
            </p:extLst>
          </p:nvPr>
        </p:nvGraphicFramePr>
        <p:xfrm>
          <a:off x="683568" y="1556792"/>
          <a:ext cx="756084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4951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3635896" y="548680"/>
            <a:ext cx="2088232" cy="1143000"/>
          </a:xfrm>
        </p:spPr>
        <p:txBody>
          <a:bodyPr>
            <a:normAutofit/>
          </a:bodyPr>
          <a:lstStyle/>
          <a:p>
            <a:r>
              <a:rPr lang="th-TH" b="1" dirty="0" smtClean="0"/>
              <a:t>งานบริการ</a:t>
            </a:r>
            <a:endParaRPr lang="th-TH" b="1" dirty="0"/>
          </a:p>
        </p:txBody>
      </p:sp>
      <p:graphicFrame>
        <p:nvGraphicFramePr>
          <p:cNvPr id="4" name="ตัวแทนเนื้อหา 3"/>
          <p:cNvGraphicFramePr>
            <a:graphicFrameLocks noGrp="1"/>
          </p:cNvGraphicFramePr>
          <p:nvPr>
            <p:ph idx="1"/>
            <p:extLst>
              <p:ext uri="{D42A27DB-BD31-4B8C-83A1-F6EECF244321}">
                <p14:modId xmlns:p14="http://schemas.microsoft.com/office/powerpoint/2010/main" val="3921892910"/>
              </p:ext>
            </p:extLst>
          </p:nvPr>
        </p:nvGraphicFramePr>
        <p:xfrm>
          <a:off x="395536" y="1595933"/>
          <a:ext cx="8496175" cy="4569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7519276"/>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TotalTime>
  <Words>3678</Words>
  <Application>Microsoft Office PowerPoint</Application>
  <PresentationFormat>นำเสนอทางหน้าจอ (4:3)</PresentationFormat>
  <Paragraphs>400</Paragraphs>
  <Slides>74</Slides>
  <Notes>0</Notes>
  <HiddenSlides>0</HiddenSlides>
  <MMClips>0</MMClips>
  <ScaleCrop>false</ScaleCrop>
  <HeadingPairs>
    <vt:vector size="6" baseType="variant">
      <vt:variant>
        <vt:lpstr>ฟอนต์ที่ถูกใช้</vt:lpstr>
      </vt:variant>
      <vt:variant>
        <vt:i4>6</vt:i4>
      </vt:variant>
      <vt:variant>
        <vt:lpstr>ธีม</vt:lpstr>
      </vt:variant>
      <vt:variant>
        <vt:i4>1</vt:i4>
      </vt:variant>
      <vt:variant>
        <vt:lpstr>ชื่อเรื่องสไลด์</vt:lpstr>
      </vt:variant>
      <vt:variant>
        <vt:i4>74</vt:i4>
      </vt:variant>
    </vt:vector>
  </HeadingPairs>
  <TitlesOfParts>
    <vt:vector size="81" baseType="lpstr">
      <vt:lpstr>Angsana New</vt:lpstr>
      <vt:lpstr>AngsanaUPC</vt:lpstr>
      <vt:lpstr>Arial</vt:lpstr>
      <vt:lpstr>Calibri</vt:lpstr>
      <vt:lpstr>Cordia New</vt:lpstr>
      <vt:lpstr>TH SarabunPSK</vt:lpstr>
      <vt:lpstr>ชุดรูปแบบของ Office</vt:lpstr>
      <vt:lpstr>พระราชบัญญัติ  การจัดซื้อจัดจ้าง  การบริหารพัสดุภาครัฐ พ.ศ.2560</vt:lpstr>
      <vt:lpstr>หลักการและเหตุผล</vt:lpstr>
      <vt:lpstr>พระราชบัญญัติ</vt:lpstr>
      <vt:lpstr>พระราชบัญญัติ</vt:lpstr>
      <vt:lpstr>พระราชบัญญัติ</vt:lpstr>
      <vt:lpstr>การจัดซื้อจัดจ้าง “การดำเนินการเพื่อให้ได้มาซึ่งพัสดุ”</vt:lpstr>
      <vt:lpstr>งานนำเสนอ PowerPoint</vt:lpstr>
      <vt:lpstr>สินค้า</vt:lpstr>
      <vt:lpstr>งานบริการ</vt:lpstr>
      <vt:lpstr>งานนำเสนอ PowerPoint</vt:lpstr>
      <vt:lpstr> “ราคากลาง” หมายความว่า ราคาเพื่อใช้เป็นหลักฐานสำหรับเปรียบเทียบราคาที่ผู้ยื่นข้อเสนอได้ยื่นเสนอไว้ซึ่งสามารถจัดซื้อจัดจ้างได้จริงตามลำดับ ดังต่อไปนี้</vt:lpstr>
      <vt:lpstr>งานนำเสนอ PowerPoint</vt:lpstr>
      <vt:lpstr>เงินงบประมาณ</vt:lpstr>
      <vt:lpstr>หน่วยงานภาครัฐ</vt:lpstr>
      <vt:lpstr>หมวด 1 บททั่วไป</vt:lpstr>
      <vt:lpstr>งานนำเสนอ PowerPoint</vt:lpstr>
      <vt:lpstr>งานนำเสนอ PowerPoint</vt:lpstr>
      <vt:lpstr>งานนำเสนอ PowerPoint</vt:lpstr>
      <vt:lpstr>มาตรา 7 (ต่อ)</vt:lpstr>
      <vt:lpstr>มาตรา 7 (ต่อ)</vt:lpstr>
      <vt:lpstr>มาตรา 7 (ต่อ)</vt:lpstr>
      <vt:lpstr>มาตรา 8 หลักการจัดซื้อจัดจ้าง</vt:lpstr>
      <vt:lpstr>มาตรา 9 การกำหนดคุณลักษณะเฉพาะ</vt:lpstr>
      <vt:lpstr>มาตรา 11 การจัดทำแผนการจัดซื้อจัดจ้าง</vt:lpstr>
      <vt:lpstr>การมีส่วนได้ส่วนเสีย</vt:lpstr>
      <vt:lpstr>การมีส่วนร่วมของภาคประชาชนและผู้ประกอบการในการป้องกันการทุจริต</vt:lpstr>
      <vt:lpstr>ผู้ประกอบการต้องมีแนวทางป้องกันการทุจริต</vt:lpstr>
      <vt:lpstr>หมวด 3 คณะกรรมการ</vt:lpstr>
      <vt:lpstr>1. คณะกรรมการนโยบายการจัดซื้อจัดจ้างและการบริหารพัสดุภาครัฐ</vt:lpstr>
      <vt:lpstr>2. คณะกรรมการวินิจฉัยปัญหาการจัดซื้อจัดจ้างและการบริหารพัสดุภาครัฐ</vt:lpstr>
      <vt:lpstr>3. คณะกรรมการราคากลางและขึ้นทะเบียนผู้ประกอบการ</vt:lpstr>
      <vt:lpstr>4. คณะกรรมการความร่วมมือป้องกันทุจริต</vt:lpstr>
      <vt:lpstr>5. คณะกรรมการพิจารณาอุทธรณ์และข้อร้องเรียน</vt:lpstr>
      <vt:lpstr>องค์กรสนับสนุนดูแลการจัดซื้อจัดจ้างและการบริหารพัสดุภาครัฐ</vt:lpstr>
      <vt:lpstr>การขึ้นทะเบียนผู้ประกอบการ</vt:lpstr>
      <vt:lpstr>หมวด 6 การจัดซื้อจัดจ้าง</vt:lpstr>
      <vt:lpstr>วิธีการจัดซื้อจัดจ้าง</vt:lpstr>
      <vt:lpstr>วิธีการจัดซื้อจัดจ้าง</vt:lpstr>
      <vt:lpstr>วิธีการจัดซื้อจัดจ้าง</vt:lpstr>
      <vt:lpstr>วิธีการจัดซื้อจัดจ้าง</vt:lpstr>
      <vt:lpstr>งานนำเสนอ PowerPoint</vt:lpstr>
      <vt:lpstr>มาตรา 65 (ต่อ)</vt:lpstr>
      <vt:lpstr>มาตรา 65 (ต่อ)</vt:lpstr>
      <vt:lpstr>หมวด 7 งานจ้างที่ปรึกษา</vt:lpstr>
      <vt:lpstr>หลักเกณฑ์การพิจารณาคัดเลือก ข้อเสนอวิธีการจ้างที่ปรึกษา</vt:lpstr>
      <vt:lpstr> ประเภทของที่ปรึกษาที่รัฐต้องการส่งเสริมหรือสนับสนุนตาม (4) ให้เป็นไปตามที่กำหนดในกฎกระทรวง</vt:lpstr>
      <vt:lpstr>มาตรา 76</vt:lpstr>
      <vt:lpstr>มาตรา 76 (ต่อ)</vt:lpstr>
      <vt:lpstr>หมวด 8 งานจ้างออกแบบ หรือควบคุมงานก่อสร้าง</vt:lpstr>
      <vt:lpstr>มาตรา 67การยกเลิกการจัดซื้อจัดจ้าง</vt:lpstr>
      <vt:lpstr> การยกเลิกการจัดซื้อจัดจ้างตามวรรคหนึ่งเป็นเอกสิทธิ์ของหน่วยงานของรัฐ ผู้ยื่นข้อเสนอในการจัดซื้อจัดจ้างที่ถูกยกเลิกนั้นจะเรียกร้องค่าเสียหายใดๆ จากหน่วยงานของรัฐไม่ได้</vt:lpstr>
      <vt:lpstr>มาตรา 67 ต่อ</vt:lpstr>
      <vt:lpstr>หมวด 9 การทำสัญญา</vt:lpstr>
      <vt:lpstr>มาตรา 97 การแก้ไขสัญญา</vt:lpstr>
      <vt:lpstr>มาตรา 97 การแก้ไขสัญญา (ต่อ)</vt:lpstr>
      <vt:lpstr>งานนำเสนอ PowerPoint</vt:lpstr>
      <vt:lpstr>มาตรา 97 (ต่อ)</vt:lpstr>
      <vt:lpstr>มาตรา 103 เหตุบอกเลิกสัญญา</vt:lpstr>
      <vt:lpstr>หมวด 10 การบริหารสัญญา และการตรวจรับพัสดุ</vt:lpstr>
      <vt:lpstr>หมวด 11 การประเมินผลการ ปฏิบัติงานของผู้ประกอบการ</vt:lpstr>
      <vt:lpstr>หมวด 12 การทิ้งงาน</vt:lpstr>
      <vt:lpstr>งานนำเสนอ PowerPoint</vt:lpstr>
      <vt:lpstr>หมวด 13 การบริหารพัสดุ</vt:lpstr>
      <vt:lpstr>หมวด 14 การอุทธรณ์</vt:lpstr>
      <vt:lpstr>งานนำเสนอ PowerPoint</vt:lpstr>
      <vt:lpstr>หมวด 14 การอุทธรณ์ (ต่อ)</vt:lpstr>
      <vt:lpstr>หมวด 14 การอุทธรณ์ (ต่อ)</vt:lpstr>
      <vt:lpstr>หมวด 14 การอุทธรณ์ (ต่อ)</vt:lpstr>
      <vt:lpstr>หมวด 14 การอุทธรณ์ (ต่อ)</vt:lpstr>
      <vt:lpstr>หมวด 15 บทกำหนดโทษ</vt:lpstr>
      <vt:lpstr>บทเฉพาะกาล</vt:lpstr>
      <vt:lpstr>วิธีการจัดซื้อจัดจ้าง</vt:lpstr>
      <vt:lpstr>อำนาจในการสั่งซื้อสั่งจ้าง</vt:lpstr>
      <vt:lpstr>อำนาจในการสั่งซื้อสั่งจ้าง</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ASUS1</dc:creator>
  <cp:lastModifiedBy>Mai _Pluto</cp:lastModifiedBy>
  <cp:revision>213</cp:revision>
  <cp:lastPrinted>2017-08-24T10:55:50Z</cp:lastPrinted>
  <dcterms:created xsi:type="dcterms:W3CDTF">2016-05-08T20:03:53Z</dcterms:created>
  <dcterms:modified xsi:type="dcterms:W3CDTF">2017-08-24T16:39:49Z</dcterms:modified>
</cp:coreProperties>
</file>